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5143500" cx="9144000"/>
  <p:notesSz cx="6858000" cy="9144000"/>
  <p:embeddedFontLst>
    <p:embeddedFont>
      <p:font typeface="Robot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Roboto-bold.fntdata"/><Relationship Id="rId14" Type="http://schemas.openxmlformats.org/officeDocument/2006/relationships/slide" Target="slides/slide10.xml"/><Relationship Id="rId36" Type="http://schemas.openxmlformats.org/officeDocument/2006/relationships/font" Target="fonts/Roboto-regular.fntdata"/><Relationship Id="rId17" Type="http://schemas.openxmlformats.org/officeDocument/2006/relationships/slide" Target="slides/slide13.xml"/><Relationship Id="rId39" Type="http://schemas.openxmlformats.org/officeDocument/2006/relationships/font" Target="fonts/Roboto-boldItalic.fntdata"/><Relationship Id="rId16" Type="http://schemas.openxmlformats.org/officeDocument/2006/relationships/slide" Target="slides/slide12.xml"/><Relationship Id="rId38" Type="http://schemas.openxmlformats.org/officeDocument/2006/relationships/font" Target="fonts/Roboto-italic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Needs of Living Things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Review for quiz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B.  Food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71900" y="99825"/>
            <a:ext cx="8222100" cy="1406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 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Different organisms require different amounts of water to survive.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D.  Water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71900" y="241550"/>
            <a:ext cx="8222100" cy="1264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6. 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Nutrients are needed to replace cells and build body parts.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B.  Food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71900" y="223825"/>
            <a:ext cx="8222100" cy="128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7. 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Water comes from fluids you drink and foods you eat.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D.  Water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60950" y="229725"/>
            <a:ext cx="8222100" cy="1270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8. 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use oxygen to get the energy out of our food.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71900" y="223825"/>
            <a:ext cx="8222100" cy="128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9. 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can only survive for about 3 days without water.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Match the statement to the need of living things</a:t>
            </a:r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D.  Water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471900" y="200200"/>
            <a:ext cx="8222100" cy="130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10. 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organisms need a place to live that contains things needed to survive.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C. Place to live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471900" y="135250"/>
            <a:ext cx="8222100" cy="137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11. 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Air = different gasses, including oxygen and carbon dioxide.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471900" y="117525"/>
            <a:ext cx="8222100" cy="1388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12. 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Space is limited so organisms compete for space.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C. Place to live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471900" y="194300"/>
            <a:ext cx="8222100" cy="149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13.  </a:t>
            </a: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Green plants need carbon dioxide to make food and oxygen using photosynthesis convert the energy in sunlight to energy in food.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495525" y="182500"/>
            <a:ext cx="8222100" cy="1453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14.  </a:t>
            </a: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Organisms are grouped into three different groups by how they get their food:  producers, consumers, and decomposers.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Body is 70% water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B.  Food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>
                <a:solidFill>
                  <a:srgbClr val="FF00FF"/>
                </a:solidFill>
              </a:rPr>
              <a:t>The End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D.  Water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 </a:t>
            </a:r>
            <a:r>
              <a:rPr lang="en" sz="3600"/>
              <a:t> </a:t>
            </a: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living things need food.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B.  Food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 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Metabolism requires water.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Answer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832125" y="2001750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D.  Water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71900" y="343050"/>
            <a:ext cx="8222100" cy="120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  </a:t>
            </a:r>
            <a:r>
              <a:rPr lang="en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Food = energy plus raw materials needed to carry on life processes.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Air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Food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Place to live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3600"/>
              <a:t>Water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