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5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Google Shape;17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" name="Google Shape;189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oogle Shape;13;p2" descr="Droplets-HD-Title-R1d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1pPr>
            <a:lvl2pPr marL="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ctr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1pPr>
            <a:lvl2pPr marL="457200" marR="0" lvl="1" indent="0" algn="ctr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2pPr>
            <a:lvl3pPr marL="914400" marR="0" lvl="2" indent="0" algn="ctr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3pPr>
            <a:lvl4pPr marL="1371600" marR="0" lvl="3" indent="0" algn="ctr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4pPr>
            <a:lvl5pPr marL="1828800" marR="0" lvl="4" indent="0" algn="ctr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5pPr>
            <a:lvl6pPr marL="2286000" marR="0" lvl="5" indent="0" algn="ctr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6pPr>
            <a:lvl7pPr marL="2743200" marR="0" lvl="6" indent="0" algn="ctr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7pPr>
            <a:lvl8pPr marL="3200400" marR="0" lvl="7" indent="0" algn="ctr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8pPr>
            <a:lvl9pPr marL="3657600" marR="0" lvl="8" indent="0" algn="ctr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dt" idx="10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-88900" algn="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ftr" idx="11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anoramic Picture with Caption">
  <p:cSld name="Panoramic Picture with Caption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Google Shape;79;p11" descr="Droplets-HD-Content-R1d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11"/>
          <p:cNvSpPr txBox="1"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81" name="Google Shape;81;p11"/>
          <p:cNvSpPr>
            <a:spLocks noGrp="1"/>
          </p:cNvSpPr>
          <p:nvPr>
            <p:ph type="pic" idx="2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 cmpd="sng">
            <a:solidFill>
              <a:srgbClr val="CBD7E6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1"/>
          <p:cNvSpPr txBox="1">
            <a:spLocks noGrp="1"/>
          </p:cNvSpPr>
          <p:nvPr>
            <p:ph type="body" idx="1"/>
          </p:nvPr>
        </p:nvSpPr>
        <p:spPr>
          <a:xfrm>
            <a:off x="913774" y="5108728"/>
            <a:ext cx="10364452" cy="682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28600" algn="ctr" rtl="0"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1"/>
          <p:cNvSpPr txBox="1">
            <a:spLocks noGrp="1"/>
          </p:cNvSpPr>
          <p:nvPr>
            <p:ph type="dt" idx="10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-88900" algn="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84" name="Google Shape;84;p11"/>
          <p:cNvSpPr txBox="1">
            <a:spLocks noGrp="1"/>
          </p:cNvSpPr>
          <p:nvPr>
            <p:ph type="ftr" idx="11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85" name="Google Shape;85;p11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aption">
  <p:cSld name="Title and Caption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Google Shape;87;p12" descr="Droplets-HD-Content-R1d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2"/>
          <p:cNvSpPr txBox="1"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89" name="Google Shape;89;p12"/>
          <p:cNvSpPr txBox="1">
            <a:spLocks noGrp="1"/>
          </p:cNvSpPr>
          <p:nvPr>
            <p:ph type="body" idx="1"/>
          </p:nvPr>
        </p:nvSpPr>
        <p:spPr>
          <a:xfrm>
            <a:off x="913775" y="4204821"/>
            <a:ext cx="10364452" cy="1586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lvl="0" indent="-228600" algn="ctr" rtl="0"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2"/>
          <p:cNvSpPr txBox="1">
            <a:spLocks noGrp="1"/>
          </p:cNvSpPr>
          <p:nvPr>
            <p:ph type="dt" idx="10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-88900" algn="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91" name="Google Shape;91;p12"/>
          <p:cNvSpPr txBox="1">
            <a:spLocks noGrp="1"/>
          </p:cNvSpPr>
          <p:nvPr>
            <p:ph type="ftr" idx="11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92" name="Google Shape;92;p12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with Caption">
  <p:cSld name="Quote with Caption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13" descr="Droplets-HD-Content-R1d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13"/>
          <p:cNvSpPr txBox="1"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96" name="Google Shape;96;p13"/>
          <p:cNvSpPr txBox="1">
            <a:spLocks noGrp="1"/>
          </p:cNvSpPr>
          <p:nvPr>
            <p:ph type="body" idx="1"/>
          </p:nvPr>
        </p:nvSpPr>
        <p:spPr>
          <a:xfrm>
            <a:off x="1720644" y="3610032"/>
            <a:ext cx="8752299" cy="594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28600" rtl="0"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13"/>
          <p:cNvSpPr txBox="1">
            <a:spLocks noGrp="1"/>
          </p:cNvSpPr>
          <p:nvPr>
            <p:ph type="body" idx="2"/>
          </p:nvPr>
        </p:nvSpPr>
        <p:spPr>
          <a:xfrm>
            <a:off x="913774" y="4372796"/>
            <a:ext cx="10364452" cy="14210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lvl="0" indent="-228600" algn="ctr" rtl="0"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3"/>
          <p:cNvSpPr txBox="1">
            <a:spLocks noGrp="1"/>
          </p:cNvSpPr>
          <p:nvPr>
            <p:ph type="dt" idx="10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-88900" algn="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99" name="Google Shape;99;p13"/>
          <p:cNvSpPr txBox="1">
            <a:spLocks noGrp="1"/>
          </p:cNvSpPr>
          <p:nvPr>
            <p:ph type="ftr" idx="11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00" name="Google Shape;100;p13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1" name="Google Shape;101;p13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8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02" name="Google Shape;102;p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8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me Card">
  <p:cSld name="Name Card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Google Shape;104;p14" descr="Droplets-HD-Content-R1d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14"/>
          <p:cNvSpPr txBox="1"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06" name="Google Shape;106;p14"/>
          <p:cNvSpPr txBox="1">
            <a:spLocks noGrp="1"/>
          </p:cNvSpPr>
          <p:nvPr>
            <p:ph type="body" idx="1"/>
          </p:nvPr>
        </p:nvSpPr>
        <p:spPr>
          <a:xfrm>
            <a:off x="913775" y="4662335"/>
            <a:ext cx="10364452" cy="11406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28600" algn="ctr" rtl="0"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14"/>
          <p:cNvSpPr txBox="1">
            <a:spLocks noGrp="1"/>
          </p:cNvSpPr>
          <p:nvPr>
            <p:ph type="dt" idx="10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-88900" algn="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08" name="Google Shape;108;p14"/>
          <p:cNvSpPr txBox="1">
            <a:spLocks noGrp="1"/>
          </p:cNvSpPr>
          <p:nvPr>
            <p:ph type="ftr" idx="11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09" name="Google Shape;109;p14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 Column">
  <p:cSld name="3 Column"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" name="Google Shape;111;p15" descr="Droplets-HD-Content-R1d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15"/>
          <p:cNvSpPr txBox="1"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13" name="Google Shape;113;p15"/>
          <p:cNvSpPr txBox="1"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lvl="0" indent="-228600" algn="ctr" rtl="0">
              <a:lnSpc>
                <a:spcPct val="8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marL="914400" lvl="1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15"/>
          <p:cNvSpPr txBox="1">
            <a:spLocks noGrp="1"/>
          </p:cNvSpPr>
          <p:nvPr>
            <p:ph type="body" idx="2"/>
          </p:nvPr>
        </p:nvSpPr>
        <p:spPr>
          <a:xfrm>
            <a:off x="913774" y="2943355"/>
            <a:ext cx="3298976" cy="2847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28600" algn="ctr" rtl="0"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15"/>
          <p:cNvSpPr txBox="1">
            <a:spLocks noGrp="1"/>
          </p:cNvSpPr>
          <p:nvPr>
            <p:ph type="body" idx="3"/>
          </p:nvPr>
        </p:nvSpPr>
        <p:spPr>
          <a:xfrm>
            <a:off x="4452389" y="2367093"/>
            <a:ext cx="3291521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lvl="0" indent="-228600" algn="ctr" rtl="0">
              <a:lnSpc>
                <a:spcPct val="8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marL="914400" lvl="1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15"/>
          <p:cNvSpPr txBox="1">
            <a:spLocks noGrp="1"/>
          </p:cNvSpPr>
          <p:nvPr>
            <p:ph type="body" idx="4"/>
          </p:nvPr>
        </p:nvSpPr>
        <p:spPr>
          <a:xfrm>
            <a:off x="4441348" y="2943355"/>
            <a:ext cx="3303351" cy="2847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28600" algn="ctr" rtl="0"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15"/>
          <p:cNvSpPr txBox="1">
            <a:spLocks noGrp="1"/>
          </p:cNvSpPr>
          <p:nvPr>
            <p:ph type="body" idx="5"/>
          </p:nvPr>
        </p:nvSpPr>
        <p:spPr>
          <a:xfrm>
            <a:off x="7973298" y="2367093"/>
            <a:ext cx="3304928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lvl="0" indent="-228600" algn="ctr" rtl="0">
              <a:lnSpc>
                <a:spcPct val="8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marL="914400" lvl="1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15"/>
          <p:cNvSpPr txBox="1">
            <a:spLocks noGrp="1"/>
          </p:cNvSpPr>
          <p:nvPr>
            <p:ph type="body" idx="6"/>
          </p:nvPr>
        </p:nvSpPr>
        <p:spPr>
          <a:xfrm>
            <a:off x="7973298" y="2943355"/>
            <a:ext cx="3304928" cy="2847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28600" algn="ctr" rtl="0"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p15"/>
          <p:cNvSpPr txBox="1">
            <a:spLocks noGrp="1"/>
          </p:cNvSpPr>
          <p:nvPr>
            <p:ph type="dt" idx="10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-88900" algn="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20" name="Google Shape;120;p15"/>
          <p:cNvSpPr txBox="1">
            <a:spLocks noGrp="1"/>
          </p:cNvSpPr>
          <p:nvPr>
            <p:ph type="ftr" idx="11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21" name="Google Shape;121;p15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 Picture Column">
  <p:cSld name="3 Picture Column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Google Shape;123;p16" descr="Droplets-HD-Content-R1d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Google Shape;124;p16"/>
          <p:cNvSpPr txBox="1"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25" name="Google Shape;125;p16"/>
          <p:cNvSpPr txBox="1"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lvl="0" indent="-228600" algn="ctr" rtl="0">
              <a:lnSpc>
                <a:spcPct val="8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marL="914400" lvl="1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16"/>
          <p:cNvSpPr>
            <a:spLocks noGrp="1"/>
          </p:cNvSpPr>
          <p:nvPr>
            <p:ph type="pic" idx="2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 cmpd="sng">
            <a:solidFill>
              <a:srgbClr val="CBD7E6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p16"/>
          <p:cNvSpPr txBox="1">
            <a:spLocks noGrp="1"/>
          </p:cNvSpPr>
          <p:nvPr>
            <p:ph type="body" idx="3"/>
          </p:nvPr>
        </p:nvSpPr>
        <p:spPr>
          <a:xfrm>
            <a:off x="913774" y="4781082"/>
            <a:ext cx="3296409" cy="10101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28600" algn="ctr" rtl="0"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8" name="Google Shape;128;p16"/>
          <p:cNvSpPr txBox="1">
            <a:spLocks noGrp="1"/>
          </p:cNvSpPr>
          <p:nvPr>
            <p:ph type="body" idx="4"/>
          </p:nvPr>
        </p:nvSpPr>
        <p:spPr>
          <a:xfrm>
            <a:off x="4442759" y="4204820"/>
            <a:ext cx="3301828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lvl="0" indent="-228600" algn="ctr" rtl="0">
              <a:lnSpc>
                <a:spcPct val="8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marL="914400" lvl="1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16"/>
          <p:cNvSpPr>
            <a:spLocks noGrp="1"/>
          </p:cNvSpPr>
          <p:nvPr>
            <p:ph type="pic" idx="5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 cmpd="sng">
            <a:solidFill>
              <a:srgbClr val="CBD7E6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16"/>
          <p:cNvSpPr txBox="1">
            <a:spLocks noGrp="1"/>
          </p:cNvSpPr>
          <p:nvPr>
            <p:ph type="body" idx="6"/>
          </p:nvPr>
        </p:nvSpPr>
        <p:spPr>
          <a:xfrm>
            <a:off x="4441348" y="4781080"/>
            <a:ext cx="3303352" cy="10101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28600" algn="ctr" rtl="0"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16"/>
          <p:cNvSpPr txBox="1">
            <a:spLocks noGrp="1"/>
          </p:cNvSpPr>
          <p:nvPr>
            <p:ph type="body" idx="7"/>
          </p:nvPr>
        </p:nvSpPr>
        <p:spPr>
          <a:xfrm>
            <a:off x="7973298" y="4204820"/>
            <a:ext cx="3300681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lvl="0" indent="-228600" algn="ctr" rtl="0">
              <a:lnSpc>
                <a:spcPct val="8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marL="914400" lvl="1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16"/>
          <p:cNvSpPr>
            <a:spLocks noGrp="1"/>
          </p:cNvSpPr>
          <p:nvPr>
            <p:ph type="pic" idx="8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 cmpd="sng">
            <a:solidFill>
              <a:srgbClr val="CBD7E6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33" name="Google Shape;133;p16"/>
          <p:cNvSpPr txBox="1">
            <a:spLocks noGrp="1"/>
          </p:cNvSpPr>
          <p:nvPr>
            <p:ph type="body" idx="9"/>
          </p:nvPr>
        </p:nvSpPr>
        <p:spPr>
          <a:xfrm>
            <a:off x="7973173" y="4781078"/>
            <a:ext cx="3305053" cy="10101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28600" algn="ctr" rtl="0"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4" name="Google Shape;134;p16"/>
          <p:cNvSpPr txBox="1">
            <a:spLocks noGrp="1"/>
          </p:cNvSpPr>
          <p:nvPr>
            <p:ph type="dt" idx="10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-88900" algn="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35" name="Google Shape;135;p16"/>
          <p:cNvSpPr txBox="1">
            <a:spLocks noGrp="1"/>
          </p:cNvSpPr>
          <p:nvPr>
            <p:ph type="ftr" idx="11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36" name="Google Shape;136;p16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Google Shape;138;p17" descr="Droplets-HD-Content-R1d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Google Shape;139;p17"/>
          <p:cNvSpPr txBox="1"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40" name="Google Shape;140;p17"/>
          <p:cNvSpPr txBox="1">
            <a:spLocks noGrp="1"/>
          </p:cNvSpPr>
          <p:nvPr>
            <p:ph type="body" idx="1"/>
          </p:nvPr>
        </p:nvSpPr>
        <p:spPr>
          <a:xfrm rot="5400000">
            <a:off x="4383948" y="-1103079"/>
            <a:ext cx="3424107" cy="103644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1pPr>
            <a:lvl2pPr marL="914400" lvl="1" indent="-3175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2pPr>
            <a:lvl3pPr marL="1371600" lvl="2" indent="-3175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3pPr>
            <a:lvl4pPr marL="1828800" lvl="3" indent="-3175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4pPr>
            <a:lvl5pPr marL="2286000" lvl="4" indent="-3175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5pPr>
            <a:lvl6pPr marL="2743200" lvl="5" indent="-3175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6pPr>
            <a:lvl7pPr marL="3200400" lvl="6" indent="-3175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7pPr>
            <a:lvl8pPr marL="3657600" lvl="7" indent="-3175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8pPr>
            <a:lvl9pPr marL="4114800" lvl="8" indent="-3175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141" name="Google Shape;141;p17"/>
          <p:cNvSpPr txBox="1">
            <a:spLocks noGrp="1"/>
          </p:cNvSpPr>
          <p:nvPr>
            <p:ph type="dt" idx="10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-88900" algn="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42" name="Google Shape;142;p17"/>
          <p:cNvSpPr txBox="1">
            <a:spLocks noGrp="1"/>
          </p:cNvSpPr>
          <p:nvPr>
            <p:ph type="ftr" idx="11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43" name="Google Shape;143;p17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" name="Google Shape;145;p18" descr="Droplets-HD-Content-R1d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Google Shape;146;p18"/>
          <p:cNvSpPr txBox="1">
            <a:spLocks noGrp="1"/>
          </p:cNvSpPr>
          <p:nvPr>
            <p:ph type="title"/>
          </p:nvPr>
        </p:nvSpPr>
        <p:spPr>
          <a:xfrm rot="5400000">
            <a:off x="7410763" y="1923737"/>
            <a:ext cx="5181599" cy="2553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47" name="Google Shape;147;p18"/>
          <p:cNvSpPr txBox="1">
            <a:spLocks noGrp="1"/>
          </p:cNvSpPr>
          <p:nvPr>
            <p:ph type="body" idx="1"/>
          </p:nvPr>
        </p:nvSpPr>
        <p:spPr>
          <a:xfrm rot="5400000">
            <a:off x="2152338" y="-628961"/>
            <a:ext cx="5181599" cy="76587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1pPr>
            <a:lvl2pPr marL="914400" lvl="1" indent="-3175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2pPr>
            <a:lvl3pPr marL="1371600" lvl="2" indent="-3175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3pPr>
            <a:lvl4pPr marL="1828800" lvl="3" indent="-3175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4pPr>
            <a:lvl5pPr marL="2286000" lvl="4" indent="-3175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5pPr>
            <a:lvl6pPr marL="2743200" lvl="5" indent="-3175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6pPr>
            <a:lvl7pPr marL="3200400" lvl="6" indent="-3175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7pPr>
            <a:lvl8pPr marL="3657600" lvl="7" indent="-3175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8pPr>
            <a:lvl9pPr marL="4114800" lvl="8" indent="-3175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148" name="Google Shape;148;p18"/>
          <p:cNvSpPr txBox="1">
            <a:spLocks noGrp="1"/>
          </p:cNvSpPr>
          <p:nvPr>
            <p:ph type="dt" idx="10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-88900" algn="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49" name="Google Shape;149;p18"/>
          <p:cNvSpPr txBox="1">
            <a:spLocks noGrp="1"/>
          </p:cNvSpPr>
          <p:nvPr>
            <p:ph type="ftr" idx="11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50" name="Google Shape;150;p18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3" descr="Droplets-HD-Content-R1d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3"/>
          <p:cNvSpPr txBox="1"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body" idx="1"/>
          </p:nvPr>
        </p:nvSpPr>
        <p:spPr>
          <a:xfrm>
            <a:off x="913774" y="2367092"/>
            <a:ext cx="10363826" cy="3424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1pPr>
            <a:lvl2pPr marL="914400" lvl="1" indent="-3175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2pPr>
            <a:lvl3pPr marL="1371600" lvl="2" indent="-3175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3pPr>
            <a:lvl4pPr marL="1828800" lvl="3" indent="-3175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4pPr>
            <a:lvl5pPr marL="2286000" lvl="4" indent="-3175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5pPr>
            <a:lvl6pPr marL="2743200" lvl="5" indent="-3175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6pPr>
            <a:lvl7pPr marL="3200400" lvl="6" indent="-3175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7pPr>
            <a:lvl8pPr marL="3657600" lvl="7" indent="-3175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8pPr>
            <a:lvl9pPr marL="4114800" lvl="8" indent="-3175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dt" idx="10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-88900" algn="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ftr" idx="11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oogle Shape;27;p4" descr="Droplets-HD-Content-R1d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28600" algn="ctr" rtl="0"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1400"/>
              <a:buNone/>
              <a:defRPr/>
            </a:lvl1pPr>
            <a:lvl2pPr marL="914400" lvl="1" indent="-228600" rtl="0"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/>
            </a:lvl2pPr>
            <a:lvl3pPr marL="1371600" lvl="2" indent="-228600" rtl="0"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/>
            </a:lvl3pPr>
            <a:lvl4pPr marL="1828800" lvl="3" indent="-228600" rtl="0"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/>
            </a:lvl4pPr>
            <a:lvl5pPr marL="2286000" lvl="4" indent="-228600" rtl="0"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/>
            </a:lvl5pPr>
            <a:lvl6pPr marL="2743200" lvl="5" indent="-228600" rtl="0"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/>
            </a:lvl6pPr>
            <a:lvl7pPr marL="3200400" lvl="6" indent="-228600" rtl="0"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/>
            </a:lvl7pPr>
            <a:lvl8pPr marL="3657600" lvl="7" indent="-228600" rtl="0"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/>
            </a:lvl8pPr>
            <a:lvl9pPr marL="4114800" lvl="8" indent="-228600" rtl="0"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-88900" algn="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Google Shape;34;p5" descr="Droplets-HD-Content-R1d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Google Shape;35;p5"/>
          <p:cNvSpPr txBox="1"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1"/>
          </p:nvPr>
        </p:nvSpPr>
        <p:spPr>
          <a:xfrm>
            <a:off x="913774" y="2367092"/>
            <a:ext cx="5106026" cy="3424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1pPr>
            <a:lvl2pPr marL="914400" lvl="1" indent="-3175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2pPr>
            <a:lvl3pPr marL="1371600" lvl="2" indent="-3175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3pPr>
            <a:lvl4pPr marL="1828800" lvl="3" indent="-3175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4pPr>
            <a:lvl5pPr marL="2286000" lvl="4" indent="-3175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5pPr>
            <a:lvl6pPr marL="2743200" lvl="5" indent="-3175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6pPr>
            <a:lvl7pPr marL="3200400" lvl="6" indent="-3175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7pPr>
            <a:lvl8pPr marL="3657600" lvl="7" indent="-3175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8pPr>
            <a:lvl9pPr marL="4114800" lvl="8" indent="-3175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body" idx="2"/>
          </p:nvPr>
        </p:nvSpPr>
        <p:spPr>
          <a:xfrm>
            <a:off x="6172200" y="2367092"/>
            <a:ext cx="5105400" cy="3424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1pPr>
            <a:lvl2pPr marL="914400" lvl="1" indent="-3175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2pPr>
            <a:lvl3pPr marL="1371600" lvl="2" indent="-3175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3pPr>
            <a:lvl4pPr marL="1828800" lvl="3" indent="-3175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4pPr>
            <a:lvl5pPr marL="2286000" lvl="4" indent="-3175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5pPr>
            <a:lvl6pPr marL="2743200" lvl="5" indent="-3175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6pPr>
            <a:lvl7pPr marL="3200400" lvl="6" indent="-3175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7pPr>
            <a:lvl8pPr marL="3657600" lvl="7" indent="-3175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8pPr>
            <a:lvl9pPr marL="4114800" lvl="8" indent="-3175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dt" idx="10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-88900" algn="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ftr" idx="11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Google Shape;42;p6" descr="Droplets-HD-Content-R1d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43;p6"/>
          <p:cNvSpPr txBox="1"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lvl="0" indent="-228600" rtl="0">
              <a:lnSpc>
                <a:spcPct val="8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marL="914400" lvl="1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2"/>
          </p:nvPr>
        </p:nvSpPr>
        <p:spPr>
          <a:xfrm>
            <a:off x="913774" y="3051012"/>
            <a:ext cx="5106027" cy="274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1pPr>
            <a:lvl2pPr marL="914400" lvl="1" indent="-3175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2pPr>
            <a:lvl3pPr marL="1371600" lvl="2" indent="-3175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3pPr>
            <a:lvl4pPr marL="1828800" lvl="3" indent="-3175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4pPr>
            <a:lvl5pPr marL="2286000" lvl="4" indent="-3175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5pPr>
            <a:lvl6pPr marL="2743200" lvl="5" indent="-3175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6pPr>
            <a:lvl7pPr marL="3200400" lvl="6" indent="-3175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7pPr>
            <a:lvl8pPr marL="3657600" lvl="7" indent="-3175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8pPr>
            <a:lvl9pPr marL="4114800" lvl="8" indent="-3175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body" idx="3"/>
          </p:nvPr>
        </p:nvSpPr>
        <p:spPr>
          <a:xfrm>
            <a:off x="6396423" y="2371018"/>
            <a:ext cx="4881804" cy="6799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lvl="0" indent="-228600" rtl="0">
              <a:lnSpc>
                <a:spcPct val="8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marL="914400" lvl="1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body" idx="4"/>
          </p:nvPr>
        </p:nvSpPr>
        <p:spPr>
          <a:xfrm>
            <a:off x="6172200" y="3051012"/>
            <a:ext cx="5105401" cy="274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1pPr>
            <a:lvl2pPr marL="914400" lvl="1" indent="-3175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2pPr>
            <a:lvl3pPr marL="1371600" lvl="2" indent="-3175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3pPr>
            <a:lvl4pPr marL="1828800" lvl="3" indent="-3175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4pPr>
            <a:lvl5pPr marL="2286000" lvl="4" indent="-3175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5pPr>
            <a:lvl6pPr marL="2743200" lvl="5" indent="-3175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6pPr>
            <a:lvl7pPr marL="3200400" lvl="6" indent="-3175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7pPr>
            <a:lvl8pPr marL="3657600" lvl="7" indent="-3175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8pPr>
            <a:lvl9pPr marL="4114800" lvl="8" indent="-3175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dt" idx="10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-88900" algn="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ftr" idx="11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0" name="Google Shape;50;p6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Google Shape;52;p7" descr="Droplets-HD-Content-R1d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7"/>
          <p:cNvSpPr txBox="1"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dt" idx="10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-88900" algn="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7"/>
          <p:cNvSpPr txBox="1">
            <a:spLocks noGrp="1"/>
          </p:cNvSpPr>
          <p:nvPr>
            <p:ph type="ftr" idx="11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6" name="Google Shape;56;p7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Google Shape;58;p8" descr="Droplets-HD-Content-R1d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8"/>
          <p:cNvSpPr txBox="1">
            <a:spLocks noGrp="1"/>
          </p:cNvSpPr>
          <p:nvPr>
            <p:ph type="dt" idx="10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-88900" algn="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ftr" idx="11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1" name="Google Shape;61;p8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9" descr="Droplets-HD-Content-R1d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9"/>
          <p:cNvSpPr txBox="1"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body" idx="1"/>
          </p:nvPr>
        </p:nvSpPr>
        <p:spPr>
          <a:xfrm>
            <a:off x="5078062" y="609600"/>
            <a:ext cx="6200163" cy="5181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1pPr>
            <a:lvl2pPr marL="914400" lvl="1" indent="-3175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2pPr>
            <a:lvl3pPr marL="1371600" lvl="2" indent="-3175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3pPr>
            <a:lvl4pPr marL="1828800" lvl="3" indent="-3175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4pPr>
            <a:lvl5pPr marL="2286000" lvl="4" indent="-3175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5pPr>
            <a:lvl6pPr marL="2743200" lvl="5" indent="-3175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6pPr>
            <a:lvl7pPr marL="3200400" lvl="6" indent="-3175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7pPr>
            <a:lvl8pPr marL="3657600" lvl="7" indent="-3175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8pPr>
            <a:lvl9pPr marL="4114800" lvl="8" indent="-3175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66" name="Google Shape;66;p9"/>
          <p:cNvSpPr txBox="1">
            <a:spLocks noGrp="1"/>
          </p:cNvSpPr>
          <p:nvPr>
            <p:ph type="body" idx="2"/>
          </p:nvPr>
        </p:nvSpPr>
        <p:spPr>
          <a:xfrm>
            <a:off x="913774" y="2632852"/>
            <a:ext cx="3935689" cy="31583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28600" algn="ctr" rtl="0"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dt" idx="10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-88900" algn="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8" name="Google Shape;68;p9"/>
          <p:cNvSpPr txBox="1">
            <a:spLocks noGrp="1"/>
          </p:cNvSpPr>
          <p:nvPr>
            <p:ph type="ftr" idx="11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0" descr="Droplets-HD-Content-R1d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10"/>
          <p:cNvSpPr txBox="1"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73" name="Google Shape;73;p10"/>
          <p:cNvSpPr>
            <a:spLocks noGrp="1"/>
          </p:cNvSpPr>
          <p:nvPr>
            <p:ph type="pic" idx="2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 cmpd="sng">
            <a:solidFill>
              <a:srgbClr val="CBD7E6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0"/>
          <p:cNvSpPr txBox="1">
            <a:spLocks noGrp="1"/>
          </p:cNvSpPr>
          <p:nvPr>
            <p:ph type="body" idx="1"/>
          </p:nvPr>
        </p:nvSpPr>
        <p:spPr>
          <a:xfrm>
            <a:off x="913794" y="2632852"/>
            <a:ext cx="5934949" cy="31583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28600" algn="ctr" rtl="0"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0"/>
          <p:cNvSpPr txBox="1">
            <a:spLocks noGrp="1"/>
          </p:cNvSpPr>
          <p:nvPr>
            <p:ph type="dt" idx="10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-88900" algn="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76" name="Google Shape;76;p10"/>
          <p:cNvSpPr txBox="1">
            <a:spLocks noGrp="1"/>
          </p:cNvSpPr>
          <p:nvPr>
            <p:ph type="ftr" idx="11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77" name="Google Shape;77;p10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2DFF6"/>
            </a:gs>
            <a:gs pos="100000">
              <a:srgbClr val="88AEDB"/>
            </a:gs>
          </a:gsLst>
          <a:lin ang="540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1" descr="\\DROBO-FS\QuickDrops\JB\PPTX NG\Droplets\LightingOverlay.png"/>
          <p:cNvPicPr preferRelativeResize="0"/>
          <p:nvPr/>
        </p:nvPicPr>
        <p:blipFill rotWithShape="1">
          <a:blip r:embed="rId19">
            <a:alphaModFix amt="80000"/>
          </a:blip>
          <a:srcRect/>
          <a:stretch/>
        </p:blipFill>
        <p:spPr>
          <a:xfrm>
            <a:off x="0" y="0"/>
            <a:ext cx="12192003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1pPr>
            <a:lvl2pPr marL="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175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1pPr>
            <a:lvl2pPr marL="914400" marR="0" lvl="1" indent="-3175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2pPr>
            <a:lvl3pPr marL="1371600" marR="0" lvl="2" indent="-3175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3pPr>
            <a:lvl4pPr marL="1828800" marR="0" lvl="3" indent="-3175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4pPr>
            <a:lvl5pPr marL="2286000" marR="0" lvl="4" indent="-3175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5pPr>
            <a:lvl6pPr marL="2743200" marR="0" lvl="5" indent="-3175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6pPr>
            <a:lvl7pPr marL="3200400" marR="0" lvl="6" indent="-3175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7pPr>
            <a:lvl8pPr marL="3657600" marR="0" lvl="7" indent="-3175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8pPr>
            <a:lvl9pPr marL="4114800" marR="0" lvl="8" indent="-3175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dt" idx="10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-88900" algn="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ftr" idx="11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9"/>
          <p:cNvSpPr txBox="1"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4800">
                <a:solidFill>
                  <a:schemeClr val="dk1"/>
                </a:solidFill>
              </a:rPr>
              <a:t>SKITTLES COLORS LAB</a:t>
            </a:r>
            <a:endParaRPr sz="4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19"/>
          <p:cNvSpPr txBox="1"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2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HOW THE SCIENTIFIC METHOD IS USED</a:t>
            </a:r>
            <a:endParaRPr sz="2200" b="0" i="0" u="none" strike="noStrike" cap="none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0"/>
          <p:cNvSpPr txBox="1"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  ASK A QUESTION</a:t>
            </a:r>
            <a:endParaRPr sz="3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" name="Google Shape;162;p20"/>
          <p:cNvSpPr txBox="1">
            <a:spLocks noGrp="1"/>
          </p:cNvSpPr>
          <p:nvPr>
            <p:ph type="body" idx="1"/>
          </p:nvPr>
        </p:nvSpPr>
        <p:spPr>
          <a:xfrm>
            <a:off x="913774" y="2367092"/>
            <a:ext cx="10363826" cy="3424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</a:rPr>
              <a:t>Is there the same number of each color skittle</a:t>
            </a:r>
            <a:r>
              <a:rPr lang="en-US"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  <a:endParaRPr sz="4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1"/>
          <p:cNvSpPr txBox="1"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  FORM A HYPOTHESIS</a:t>
            </a:r>
            <a:endParaRPr sz="3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Google Shape;168;p21"/>
          <p:cNvSpPr txBox="1">
            <a:spLocks noGrp="1"/>
          </p:cNvSpPr>
          <p:nvPr>
            <p:ph type="body" idx="1"/>
          </p:nvPr>
        </p:nvSpPr>
        <p:spPr>
          <a:xfrm>
            <a:off x="913774" y="2367092"/>
            <a:ext cx="10363826" cy="3424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Char char="•"/>
            </a:pPr>
            <a:r>
              <a:rPr lang="en-US"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DO YOU THINK WILL HAPPEN?</a:t>
            </a:r>
            <a:endParaRPr/>
          </a:p>
          <a:p>
            <a:pPr marL="2286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Char char="•"/>
            </a:pPr>
            <a:r>
              <a:rPr lang="en-US"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COPY AND FILL IN THE FOLLOWING STATEMENT:</a:t>
            </a:r>
            <a:endParaRPr/>
          </a:p>
          <a:p>
            <a:pPr marL="2286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Char char="•"/>
            </a:pPr>
            <a:r>
              <a:rPr lang="en-US"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 THINK _______________________________________ BECAUSE ____________________________.</a:t>
            </a:r>
            <a:endParaRPr sz="37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2"/>
          <p:cNvSpPr txBox="1"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3.  TEST THE HYPOTHESIS (MATERIAL/PROCEDURE)</a:t>
            </a:r>
            <a:endParaRPr sz="3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Google Shape;174;p22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740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MATERIALS:  </a:t>
            </a:r>
            <a:r>
              <a:rPr lang="en-US" sz="3200">
                <a:solidFill>
                  <a:schemeClr val="dk1"/>
                </a:solidFill>
              </a:rPr>
              <a:t>1 pack of skittles, 1 paper towel</a:t>
            </a: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  <a:p>
            <a:pPr marL="228600" marR="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PROCEDURE:</a:t>
            </a:r>
            <a:endParaRPr/>
          </a:p>
          <a:p>
            <a:pPr marL="685800" marR="0" lvl="1" indent="-2286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 </a:t>
            </a:r>
            <a:r>
              <a:rPr lang="en-US" sz="3200">
                <a:solidFill>
                  <a:schemeClr val="dk1"/>
                </a:solidFill>
              </a:rPr>
              <a:t>Open the pack of Skittles</a:t>
            </a: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  <a:p>
            <a:pPr marL="685800" marR="0" lvl="1" indent="-2286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 T</a:t>
            </a:r>
            <a:r>
              <a:rPr lang="en-US" sz="3200">
                <a:solidFill>
                  <a:schemeClr val="dk1"/>
                </a:solidFill>
              </a:rPr>
              <a:t>ake out a Skittle, record the color, and eat the Skittle</a:t>
            </a: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85800" marR="0" lvl="1" indent="-2286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>
                <a:solidFill>
                  <a:schemeClr val="dk1"/>
                </a:solidFill>
              </a:rPr>
              <a:t>3.  Repeat until all Skittles are gone.</a:t>
            </a:r>
            <a:endParaRPr sz="32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3"/>
          <p:cNvSpPr txBox="1"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4. ANALYZE RESULTS</a:t>
            </a:r>
            <a:endParaRPr sz="3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p23"/>
          <p:cNvSpPr txBox="1">
            <a:spLocks noGrp="1"/>
          </p:cNvSpPr>
          <p:nvPr>
            <p:ph type="body" idx="1"/>
          </p:nvPr>
        </p:nvSpPr>
        <p:spPr>
          <a:xfrm>
            <a:off x="913774" y="2367092"/>
            <a:ext cx="10363826" cy="3424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US" sz="4000">
                <a:solidFill>
                  <a:schemeClr val="dk1"/>
                </a:solidFill>
              </a:rPr>
              <a:t>Are the number of each color of skittle the same</a:t>
            </a:r>
            <a:r>
              <a:rPr lang="en-US"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4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24"/>
          <p:cNvSpPr txBox="1"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3600">
                <a:solidFill>
                  <a:schemeClr val="dk1"/>
                </a:solidFill>
              </a:rPr>
              <a:t>5.  </a:t>
            </a:r>
            <a:r>
              <a:rPr lang="en-US"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CONCLUSION</a:t>
            </a:r>
            <a:endParaRPr sz="3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p24"/>
          <p:cNvSpPr txBox="1">
            <a:spLocks noGrp="1"/>
          </p:cNvSpPr>
          <p:nvPr>
            <p:ph type="body" idx="1"/>
          </p:nvPr>
        </p:nvSpPr>
        <p:spPr>
          <a:xfrm>
            <a:off x="913774" y="2367092"/>
            <a:ext cx="10363826" cy="3424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US"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MY HYPOTHESIS WAS RIGHT/WRONG/CLOSE …</a:t>
            </a:r>
            <a:endParaRPr sz="4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5"/>
          <p:cNvSpPr txBox="1"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3600">
                <a:solidFill>
                  <a:schemeClr val="dk1"/>
                </a:solidFill>
              </a:rPr>
              <a:t>6.  </a:t>
            </a:r>
            <a:r>
              <a:rPr lang="en-US"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COMMUNICATE RESULTS</a:t>
            </a:r>
            <a:endParaRPr sz="3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2" name="Google Shape;192;p25"/>
          <p:cNvSpPr txBox="1">
            <a:spLocks noGrp="1"/>
          </p:cNvSpPr>
          <p:nvPr>
            <p:ph type="body" idx="1"/>
          </p:nvPr>
        </p:nvSpPr>
        <p:spPr>
          <a:xfrm>
            <a:off x="913774" y="2367092"/>
            <a:ext cx="10363826" cy="3424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US" sz="4000">
                <a:solidFill>
                  <a:schemeClr val="dk1"/>
                </a:solidFill>
              </a:rPr>
              <a:t>Write “This is my published results”</a:t>
            </a:r>
            <a:endParaRPr sz="4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rgbClr val="000000"/>
      </a:dk1>
      <a:lt1>
        <a:srgbClr val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138</Words>
  <Application>Microsoft Office PowerPoint</Application>
  <PresentationFormat>Widescreen</PresentationFormat>
  <Paragraphs>20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Arial</vt:lpstr>
      <vt:lpstr>Droplet</vt:lpstr>
      <vt:lpstr>SKITTLES COLORS LAB</vt:lpstr>
      <vt:lpstr>1.  ASK A QUESTION</vt:lpstr>
      <vt:lpstr>2.  FORM A HYPOTHESIS</vt:lpstr>
      <vt:lpstr>3.  TEST THE HYPOTHESIS (MATERIAL/PROCEDURE)</vt:lpstr>
      <vt:lpstr>4. ANALYZE RESULTS</vt:lpstr>
      <vt:lpstr>5.  CONCLUSION</vt:lpstr>
      <vt:lpstr>6.  COMMUNICATE RESULTS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SKITTLES COLORS LAB</dc:title>
  <dc:creator>Terry Dugger</dc:creator>
  <cp:lastModifiedBy>Terry Dugger</cp:lastModifiedBy>
  <cp:revision>1</cp:revision>
  <dcterms:modified xsi:type="dcterms:W3CDTF">2018-08-15T18:56:58Z</dcterms:modified>
</cp:coreProperties>
</file>