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3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0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4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372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5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8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01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1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3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04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9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7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1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3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99FA8ED-5DE5-44EE-BAE9-9BF1EDF38C2D}" type="datetimeFigureOut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47954D-41A8-44F1-A823-9C43B995D6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 Lab Demonstration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the Scientific Method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6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Ask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will happen to </a:t>
            </a:r>
            <a:r>
              <a:rPr lang="en-US" sz="4000" dirty="0"/>
              <a:t>A</a:t>
            </a:r>
            <a:r>
              <a:rPr lang="en-US" sz="4000" dirty="0" smtClean="0"/>
              <a:t> </a:t>
            </a:r>
            <a:r>
              <a:rPr lang="en-US" sz="4000" dirty="0"/>
              <a:t>c</a:t>
            </a:r>
            <a:r>
              <a:rPr lang="en-US" sz="4000" dirty="0" smtClean="0"/>
              <a:t>an after heating and rapidly cooling?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275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Form a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What do you think will happen?</a:t>
            </a:r>
          </a:p>
          <a:p>
            <a:r>
              <a:rPr lang="en-US" sz="4000" dirty="0" smtClean="0"/>
              <a:t>Copy and fill in the following statement:</a:t>
            </a:r>
          </a:p>
          <a:p>
            <a:r>
              <a:rPr lang="en-US" sz="4000" dirty="0" smtClean="0"/>
              <a:t>I think _____________________________ because ____________________________.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6924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842"/>
            <a:ext cx="10364451" cy="1596177"/>
          </a:xfrm>
        </p:spPr>
        <p:txBody>
          <a:bodyPr/>
          <a:lstStyle/>
          <a:p>
            <a:r>
              <a:rPr lang="en-US" dirty="0" smtClean="0"/>
              <a:t>3.  Test the Hypothesis (material/Procedure)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405899"/>
            <a:ext cx="10515600" cy="5099832"/>
          </a:xfrm>
        </p:spPr>
        <p:txBody>
          <a:bodyPr>
            <a:noAutofit/>
          </a:bodyPr>
          <a:lstStyle/>
          <a:p>
            <a:r>
              <a:rPr lang="en-US" sz="3100" dirty="0" smtClean="0"/>
              <a:t>Materials:  hot plate, empty soda can, 2 TBS water, tongs, bowl of ice water.</a:t>
            </a:r>
          </a:p>
          <a:p>
            <a:r>
              <a:rPr lang="en-US" sz="3100" dirty="0" smtClean="0"/>
              <a:t>Procedure:</a:t>
            </a:r>
          </a:p>
          <a:p>
            <a:pPr lvl="1"/>
            <a:r>
              <a:rPr lang="en-US" sz="3100" dirty="0" smtClean="0"/>
              <a:t>1. Put 2 TBS of water in a soda can.</a:t>
            </a:r>
          </a:p>
          <a:p>
            <a:pPr lvl="1"/>
            <a:r>
              <a:rPr lang="en-US" sz="3100" dirty="0" smtClean="0"/>
              <a:t>2. turn on hot </a:t>
            </a:r>
            <a:r>
              <a:rPr lang="en-US" sz="3100" dirty="0" err="1" smtClean="0"/>
              <a:t>platE</a:t>
            </a:r>
            <a:r>
              <a:rPr lang="en-US" sz="3100" dirty="0" smtClean="0"/>
              <a:t> and wait for the water to boil.  </a:t>
            </a:r>
          </a:p>
          <a:p>
            <a:pPr lvl="1"/>
            <a:r>
              <a:rPr lang="en-US" sz="3100" dirty="0" smtClean="0"/>
              <a:t>3.  After boiling, use </a:t>
            </a:r>
            <a:r>
              <a:rPr lang="en-US" sz="3100" dirty="0" err="1" smtClean="0"/>
              <a:t>tonGs</a:t>
            </a:r>
            <a:r>
              <a:rPr lang="en-US" sz="3100" dirty="0" smtClean="0"/>
              <a:t> to pick up can, turn upside down and place into bowl of icy water.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5163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Analyze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happened and why???</a:t>
            </a:r>
          </a:p>
          <a:p>
            <a:r>
              <a:rPr lang="en-US" sz="4000" dirty="0" smtClean="0"/>
              <a:t>Write down your observations.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54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hypothesis was right/wrong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70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 Communicate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up your report using proper </a:t>
            </a:r>
            <a:r>
              <a:rPr lang="en-US" sz="4000" dirty="0" err="1" smtClean="0"/>
              <a:t>grammer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Write:  “This is my </a:t>
            </a:r>
            <a:r>
              <a:rPr lang="en-US" sz="4000" smtClean="0"/>
              <a:t>published report.”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84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9</TotalTime>
  <Words>174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Scientific Method Lab Demonstration</vt:lpstr>
      <vt:lpstr>1.  Ask a Question</vt:lpstr>
      <vt:lpstr>2.  Form a Hypothesis</vt:lpstr>
      <vt:lpstr>3.  Test the Hypothesis (material/Procedure)</vt:lpstr>
      <vt:lpstr>4. Analyze Results</vt:lpstr>
      <vt:lpstr>5.  Conclusion</vt:lpstr>
      <vt:lpstr>6.  Communicate results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 Lab Demonstration</dc:title>
  <dc:creator>Terry Dugger</dc:creator>
  <cp:lastModifiedBy>Terry Dugger</cp:lastModifiedBy>
  <cp:revision>7</cp:revision>
  <dcterms:created xsi:type="dcterms:W3CDTF">2014-08-24T15:23:31Z</dcterms:created>
  <dcterms:modified xsi:type="dcterms:W3CDTF">2015-08-28T13:48:13Z</dcterms:modified>
</cp:coreProperties>
</file>