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9"/>
  </p:notesMasterIdLst>
  <p:sldIdLst>
    <p:sldId id="257" r:id="rId2"/>
    <p:sldId id="258" r:id="rId3"/>
    <p:sldId id="260" r:id="rId4"/>
    <p:sldId id="321" r:id="rId5"/>
    <p:sldId id="322" r:id="rId6"/>
    <p:sldId id="323" r:id="rId7"/>
    <p:sldId id="324" r:id="rId8"/>
    <p:sldId id="325" r:id="rId9"/>
    <p:sldId id="326" r:id="rId10"/>
    <p:sldId id="338" r:id="rId11"/>
    <p:sldId id="327" r:id="rId12"/>
    <p:sldId id="328" r:id="rId13"/>
    <p:sldId id="329" r:id="rId14"/>
    <p:sldId id="330" r:id="rId15"/>
    <p:sldId id="339" r:id="rId16"/>
    <p:sldId id="331" r:id="rId17"/>
    <p:sldId id="332" r:id="rId18"/>
    <p:sldId id="333" r:id="rId19"/>
    <p:sldId id="340" r:id="rId20"/>
    <p:sldId id="335" r:id="rId21"/>
    <p:sldId id="352" r:id="rId22"/>
    <p:sldId id="353" r:id="rId23"/>
    <p:sldId id="341" r:id="rId24"/>
    <p:sldId id="319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63" r:id="rId34"/>
    <p:sldId id="350" r:id="rId35"/>
    <p:sldId id="351" r:id="rId36"/>
    <p:sldId id="355" r:id="rId37"/>
    <p:sldId id="356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256" autoAdjust="0"/>
    <p:restoredTop sz="94664" autoAdjust="0"/>
  </p:normalViewPr>
  <p:slideViewPr>
    <p:cSldViewPr>
      <p:cViewPr varScale="1">
        <p:scale>
          <a:sx n="69" d="100"/>
          <a:sy n="69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FE9679-C198-467C-BB47-9F8EC88FAD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950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C95D1-1F50-44E9-BB15-CDCD7466470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181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6A9FF-F8F4-4283-BBEF-9627500099E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28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034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0D03D-2360-4332-92E5-BDED98C7292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123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8E73ED-A5DF-4DB9-859A-C6368C659E3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9458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E5768-0D29-45AB-9DE3-BC5A66CDC2E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588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CD3367-639E-4E48-A9B1-E2D2E912CC1C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985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F08F2-EEAC-451E-8D43-B7EC2862F8A9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65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0" y="-12700"/>
            <a:ext cx="9156700" cy="6870700"/>
            <a:chOff x="0" y="-8"/>
            <a:chExt cx="5768" cy="4328"/>
          </a:xfrm>
        </p:grpSpPr>
        <p:sp>
          <p:nvSpPr>
            <p:cNvPr id="10342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13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8" name="Rectangle 4"/>
            <p:cNvSpPr>
              <a:spLocks noChangeArrowheads="1"/>
            </p:cNvSpPr>
            <p:nvPr/>
          </p:nvSpPr>
          <p:spPr bwMode="white">
            <a:xfrm>
              <a:off x="0" y="1344"/>
              <a:ext cx="5760" cy="297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29" name="Freeform 5"/>
            <p:cNvSpPr>
              <a:spLocks/>
            </p:cNvSpPr>
            <p:nvPr/>
          </p:nvSpPr>
          <p:spPr bwMode="hidden">
            <a:xfrm>
              <a:off x="0" y="-8"/>
              <a:ext cx="3640" cy="1434"/>
            </a:xfrm>
            <a:custGeom>
              <a:avLst/>
              <a:gdLst>
                <a:gd name="T0" fmla="*/ 0 w 3640"/>
                <a:gd name="T1" fmla="*/ 1152 h 1434"/>
                <a:gd name="T2" fmla="*/ 672 w 3640"/>
                <a:gd name="T3" fmla="*/ 1392 h 1434"/>
                <a:gd name="T4" fmla="*/ 912 w 3640"/>
                <a:gd name="T5" fmla="*/ 1152 h 1434"/>
                <a:gd name="T6" fmla="*/ 864 w 3640"/>
                <a:gd name="T7" fmla="*/ 816 h 1434"/>
                <a:gd name="T8" fmla="*/ 1170 w 3640"/>
                <a:gd name="T9" fmla="*/ 588 h 1434"/>
                <a:gd name="T10" fmla="*/ 1692 w 3640"/>
                <a:gd name="T11" fmla="*/ 546 h 1434"/>
                <a:gd name="T12" fmla="*/ 2112 w 3640"/>
                <a:gd name="T13" fmla="*/ 576 h 1434"/>
                <a:gd name="T14" fmla="*/ 2208 w 3640"/>
                <a:gd name="T15" fmla="*/ 384 h 1434"/>
                <a:gd name="T16" fmla="*/ 2184 w 3640"/>
                <a:gd name="T17" fmla="*/ 138 h 1434"/>
                <a:gd name="T18" fmla="*/ 2640 w 3640"/>
                <a:gd name="T19" fmla="*/ 144 h 1434"/>
                <a:gd name="T20" fmla="*/ 3024 w 3640"/>
                <a:gd name="T21" fmla="*/ 432 h 1434"/>
                <a:gd name="T22" fmla="*/ 3552 w 3640"/>
                <a:gd name="T23" fmla="*/ 192 h 1434"/>
                <a:gd name="T24" fmla="*/ 3552 w 3640"/>
                <a:gd name="T25" fmla="*/ 0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0" h="1434">
                  <a:moveTo>
                    <a:pt x="0" y="1152"/>
                  </a:moveTo>
                  <a:cubicBezTo>
                    <a:pt x="112" y="1192"/>
                    <a:pt x="204" y="1434"/>
                    <a:pt x="672" y="1392"/>
                  </a:cubicBezTo>
                  <a:cubicBezTo>
                    <a:pt x="824" y="1392"/>
                    <a:pt x="880" y="1248"/>
                    <a:pt x="912" y="1152"/>
                  </a:cubicBezTo>
                  <a:cubicBezTo>
                    <a:pt x="944" y="1056"/>
                    <a:pt x="821" y="910"/>
                    <a:pt x="864" y="816"/>
                  </a:cubicBezTo>
                  <a:cubicBezTo>
                    <a:pt x="864" y="552"/>
                    <a:pt x="1044" y="582"/>
                    <a:pt x="1170" y="588"/>
                  </a:cubicBezTo>
                  <a:cubicBezTo>
                    <a:pt x="1386" y="666"/>
                    <a:pt x="1535" y="548"/>
                    <a:pt x="1692" y="546"/>
                  </a:cubicBezTo>
                  <a:cubicBezTo>
                    <a:pt x="1849" y="544"/>
                    <a:pt x="1944" y="648"/>
                    <a:pt x="2112" y="576"/>
                  </a:cubicBezTo>
                  <a:cubicBezTo>
                    <a:pt x="2250" y="510"/>
                    <a:pt x="2200" y="448"/>
                    <a:pt x="2208" y="384"/>
                  </a:cubicBezTo>
                  <a:cubicBezTo>
                    <a:pt x="2220" y="311"/>
                    <a:pt x="2040" y="198"/>
                    <a:pt x="2184" y="138"/>
                  </a:cubicBezTo>
                  <a:cubicBezTo>
                    <a:pt x="2346" y="60"/>
                    <a:pt x="2500" y="95"/>
                    <a:pt x="2640" y="144"/>
                  </a:cubicBezTo>
                  <a:cubicBezTo>
                    <a:pt x="2780" y="193"/>
                    <a:pt x="2872" y="424"/>
                    <a:pt x="3024" y="432"/>
                  </a:cubicBezTo>
                  <a:cubicBezTo>
                    <a:pt x="3176" y="440"/>
                    <a:pt x="3464" y="264"/>
                    <a:pt x="3552" y="192"/>
                  </a:cubicBezTo>
                  <a:cubicBezTo>
                    <a:pt x="3640" y="120"/>
                    <a:pt x="3552" y="40"/>
                    <a:pt x="355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0" name="Freeform 6"/>
            <p:cNvSpPr>
              <a:spLocks/>
            </p:cNvSpPr>
            <p:nvPr/>
          </p:nvSpPr>
          <p:spPr bwMode="hidden">
            <a:xfrm>
              <a:off x="0" y="-8"/>
              <a:ext cx="1996" cy="1240"/>
            </a:xfrm>
            <a:custGeom>
              <a:avLst/>
              <a:gdLst>
                <a:gd name="T0" fmla="*/ 0 w 1996"/>
                <a:gd name="T1" fmla="*/ 960 h 1240"/>
                <a:gd name="T2" fmla="*/ 336 w 1996"/>
                <a:gd name="T3" fmla="*/ 1200 h 1240"/>
                <a:gd name="T4" fmla="*/ 576 w 1996"/>
                <a:gd name="T5" fmla="*/ 1200 h 1240"/>
                <a:gd name="T6" fmla="*/ 696 w 1996"/>
                <a:gd name="T7" fmla="*/ 972 h 1240"/>
                <a:gd name="T8" fmla="*/ 636 w 1996"/>
                <a:gd name="T9" fmla="*/ 462 h 1240"/>
                <a:gd name="T10" fmla="*/ 816 w 1996"/>
                <a:gd name="T11" fmla="*/ 276 h 1240"/>
                <a:gd name="T12" fmla="*/ 1392 w 1996"/>
                <a:gd name="T13" fmla="*/ 432 h 1240"/>
                <a:gd name="T14" fmla="*/ 1740 w 1996"/>
                <a:gd name="T15" fmla="*/ 390 h 1240"/>
                <a:gd name="T16" fmla="*/ 1974 w 1996"/>
                <a:gd name="T17" fmla="*/ 348 h 1240"/>
                <a:gd name="T18" fmla="*/ 1872 w 1996"/>
                <a:gd name="T19" fmla="*/ 0 h 1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96" h="1240">
                  <a:moveTo>
                    <a:pt x="0" y="960"/>
                  </a:moveTo>
                  <a:cubicBezTo>
                    <a:pt x="56" y="1000"/>
                    <a:pt x="240" y="1160"/>
                    <a:pt x="336" y="1200"/>
                  </a:cubicBezTo>
                  <a:cubicBezTo>
                    <a:pt x="432" y="1240"/>
                    <a:pt x="516" y="1238"/>
                    <a:pt x="576" y="1200"/>
                  </a:cubicBezTo>
                  <a:cubicBezTo>
                    <a:pt x="636" y="1162"/>
                    <a:pt x="686" y="1095"/>
                    <a:pt x="696" y="972"/>
                  </a:cubicBezTo>
                  <a:cubicBezTo>
                    <a:pt x="706" y="849"/>
                    <a:pt x="616" y="578"/>
                    <a:pt x="636" y="462"/>
                  </a:cubicBezTo>
                  <a:cubicBezTo>
                    <a:pt x="656" y="346"/>
                    <a:pt x="690" y="281"/>
                    <a:pt x="816" y="276"/>
                  </a:cubicBezTo>
                  <a:cubicBezTo>
                    <a:pt x="942" y="271"/>
                    <a:pt x="1238" y="413"/>
                    <a:pt x="1392" y="432"/>
                  </a:cubicBezTo>
                  <a:cubicBezTo>
                    <a:pt x="1546" y="451"/>
                    <a:pt x="1643" y="404"/>
                    <a:pt x="1740" y="390"/>
                  </a:cubicBezTo>
                  <a:cubicBezTo>
                    <a:pt x="1837" y="376"/>
                    <a:pt x="1952" y="413"/>
                    <a:pt x="1974" y="348"/>
                  </a:cubicBezTo>
                  <a:cubicBezTo>
                    <a:pt x="1996" y="283"/>
                    <a:pt x="1986" y="84"/>
                    <a:pt x="187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1" name="Freeform 7"/>
            <p:cNvSpPr>
              <a:spLocks/>
            </p:cNvSpPr>
            <p:nvPr/>
          </p:nvSpPr>
          <p:spPr bwMode="hidden">
            <a:xfrm>
              <a:off x="0" y="-8"/>
              <a:ext cx="1584" cy="1008"/>
            </a:xfrm>
            <a:custGeom>
              <a:avLst/>
              <a:gdLst>
                <a:gd name="T0" fmla="*/ 0 w 1584"/>
                <a:gd name="T1" fmla="*/ 576 h 1008"/>
                <a:gd name="T2" fmla="*/ 336 w 1584"/>
                <a:gd name="T3" fmla="*/ 960 h 1008"/>
                <a:gd name="T4" fmla="*/ 480 w 1584"/>
                <a:gd name="T5" fmla="*/ 864 h 1008"/>
                <a:gd name="T6" fmla="*/ 318 w 1584"/>
                <a:gd name="T7" fmla="*/ 414 h 1008"/>
                <a:gd name="T8" fmla="*/ 780 w 1584"/>
                <a:gd name="T9" fmla="*/ 36 h 1008"/>
                <a:gd name="T10" fmla="*/ 1440 w 1584"/>
                <a:gd name="T11" fmla="*/ 192 h 1008"/>
                <a:gd name="T12" fmla="*/ 1584 w 1584"/>
                <a:gd name="T13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4" h="1008">
                  <a:moveTo>
                    <a:pt x="0" y="576"/>
                  </a:moveTo>
                  <a:cubicBezTo>
                    <a:pt x="56" y="640"/>
                    <a:pt x="256" y="912"/>
                    <a:pt x="336" y="960"/>
                  </a:cubicBezTo>
                  <a:cubicBezTo>
                    <a:pt x="416" y="1008"/>
                    <a:pt x="483" y="955"/>
                    <a:pt x="480" y="864"/>
                  </a:cubicBezTo>
                  <a:cubicBezTo>
                    <a:pt x="477" y="773"/>
                    <a:pt x="384" y="618"/>
                    <a:pt x="318" y="414"/>
                  </a:cubicBezTo>
                  <a:cubicBezTo>
                    <a:pt x="156" y="12"/>
                    <a:pt x="528" y="6"/>
                    <a:pt x="780" y="36"/>
                  </a:cubicBezTo>
                  <a:cubicBezTo>
                    <a:pt x="1002" y="66"/>
                    <a:pt x="1306" y="198"/>
                    <a:pt x="1440" y="192"/>
                  </a:cubicBezTo>
                  <a:cubicBezTo>
                    <a:pt x="1574" y="186"/>
                    <a:pt x="1554" y="40"/>
                    <a:pt x="1584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2" name="Freeform 8"/>
            <p:cNvSpPr>
              <a:spLocks/>
            </p:cNvSpPr>
            <p:nvPr/>
          </p:nvSpPr>
          <p:spPr bwMode="hidden">
            <a:xfrm>
              <a:off x="856" y="144"/>
              <a:ext cx="3752" cy="1816"/>
            </a:xfrm>
            <a:custGeom>
              <a:avLst/>
              <a:gdLst>
                <a:gd name="T0" fmla="*/ 248 w 3752"/>
                <a:gd name="T1" fmla="*/ 1000 h 1816"/>
                <a:gd name="T2" fmla="*/ 200 w 3752"/>
                <a:gd name="T3" fmla="*/ 760 h 1816"/>
                <a:gd name="T4" fmla="*/ 248 w 3752"/>
                <a:gd name="T5" fmla="*/ 664 h 1816"/>
                <a:gd name="T6" fmla="*/ 584 w 3752"/>
                <a:gd name="T7" fmla="*/ 616 h 1816"/>
                <a:gd name="T8" fmla="*/ 1304 w 3752"/>
                <a:gd name="T9" fmla="*/ 664 h 1816"/>
                <a:gd name="T10" fmla="*/ 1640 w 3752"/>
                <a:gd name="T11" fmla="*/ 424 h 1816"/>
                <a:gd name="T12" fmla="*/ 1976 w 3752"/>
                <a:gd name="T13" fmla="*/ 472 h 1816"/>
                <a:gd name="T14" fmla="*/ 2600 w 3752"/>
                <a:gd name="T15" fmla="*/ 424 h 1816"/>
                <a:gd name="T16" fmla="*/ 3128 w 3752"/>
                <a:gd name="T17" fmla="*/ 88 h 1816"/>
                <a:gd name="T18" fmla="*/ 3560 w 3752"/>
                <a:gd name="T19" fmla="*/ 40 h 1816"/>
                <a:gd name="T20" fmla="*/ 3656 w 3752"/>
                <a:gd name="T21" fmla="*/ 328 h 1816"/>
                <a:gd name="T22" fmla="*/ 2984 w 3752"/>
                <a:gd name="T23" fmla="*/ 760 h 1816"/>
                <a:gd name="T24" fmla="*/ 2456 w 3752"/>
                <a:gd name="T25" fmla="*/ 952 h 1816"/>
                <a:gd name="T26" fmla="*/ 1976 w 3752"/>
                <a:gd name="T27" fmla="*/ 1432 h 1816"/>
                <a:gd name="T28" fmla="*/ 1400 w 3752"/>
                <a:gd name="T29" fmla="*/ 1768 h 1816"/>
                <a:gd name="T30" fmla="*/ 968 w 3752"/>
                <a:gd name="T31" fmla="*/ 1720 h 1816"/>
                <a:gd name="T32" fmla="*/ 296 w 3752"/>
                <a:gd name="T33" fmla="*/ 1768 h 1816"/>
                <a:gd name="T34" fmla="*/ 8 w 3752"/>
                <a:gd name="T35" fmla="*/ 1432 h 1816"/>
                <a:gd name="T36" fmla="*/ 248 w 3752"/>
                <a:gd name="T37" fmla="*/ 1000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52" h="1816">
                  <a:moveTo>
                    <a:pt x="248" y="1000"/>
                  </a:moveTo>
                  <a:cubicBezTo>
                    <a:pt x="280" y="888"/>
                    <a:pt x="200" y="816"/>
                    <a:pt x="200" y="760"/>
                  </a:cubicBezTo>
                  <a:cubicBezTo>
                    <a:pt x="200" y="704"/>
                    <a:pt x="184" y="688"/>
                    <a:pt x="248" y="664"/>
                  </a:cubicBezTo>
                  <a:cubicBezTo>
                    <a:pt x="312" y="640"/>
                    <a:pt x="408" y="616"/>
                    <a:pt x="584" y="616"/>
                  </a:cubicBezTo>
                  <a:cubicBezTo>
                    <a:pt x="760" y="616"/>
                    <a:pt x="1128" y="696"/>
                    <a:pt x="1304" y="664"/>
                  </a:cubicBezTo>
                  <a:cubicBezTo>
                    <a:pt x="1480" y="632"/>
                    <a:pt x="1528" y="456"/>
                    <a:pt x="1640" y="424"/>
                  </a:cubicBezTo>
                  <a:cubicBezTo>
                    <a:pt x="1752" y="392"/>
                    <a:pt x="1816" y="472"/>
                    <a:pt x="1976" y="472"/>
                  </a:cubicBezTo>
                  <a:cubicBezTo>
                    <a:pt x="2136" y="472"/>
                    <a:pt x="2408" y="488"/>
                    <a:pt x="2600" y="424"/>
                  </a:cubicBezTo>
                  <a:cubicBezTo>
                    <a:pt x="2792" y="360"/>
                    <a:pt x="2968" y="152"/>
                    <a:pt x="3128" y="88"/>
                  </a:cubicBezTo>
                  <a:cubicBezTo>
                    <a:pt x="3288" y="24"/>
                    <a:pt x="3472" y="0"/>
                    <a:pt x="3560" y="40"/>
                  </a:cubicBezTo>
                  <a:cubicBezTo>
                    <a:pt x="3648" y="80"/>
                    <a:pt x="3752" y="208"/>
                    <a:pt x="3656" y="328"/>
                  </a:cubicBezTo>
                  <a:cubicBezTo>
                    <a:pt x="3560" y="448"/>
                    <a:pt x="3184" y="656"/>
                    <a:pt x="2984" y="760"/>
                  </a:cubicBezTo>
                  <a:cubicBezTo>
                    <a:pt x="2784" y="864"/>
                    <a:pt x="2624" y="840"/>
                    <a:pt x="2456" y="952"/>
                  </a:cubicBezTo>
                  <a:cubicBezTo>
                    <a:pt x="2288" y="1064"/>
                    <a:pt x="2152" y="1296"/>
                    <a:pt x="1976" y="1432"/>
                  </a:cubicBezTo>
                  <a:cubicBezTo>
                    <a:pt x="1800" y="1568"/>
                    <a:pt x="1568" y="1720"/>
                    <a:pt x="1400" y="1768"/>
                  </a:cubicBezTo>
                  <a:cubicBezTo>
                    <a:pt x="1232" y="1816"/>
                    <a:pt x="1152" y="1720"/>
                    <a:pt x="968" y="1720"/>
                  </a:cubicBezTo>
                  <a:cubicBezTo>
                    <a:pt x="784" y="1720"/>
                    <a:pt x="456" y="1816"/>
                    <a:pt x="296" y="1768"/>
                  </a:cubicBezTo>
                  <a:cubicBezTo>
                    <a:pt x="136" y="1720"/>
                    <a:pt x="16" y="1560"/>
                    <a:pt x="8" y="1432"/>
                  </a:cubicBezTo>
                  <a:cubicBezTo>
                    <a:pt x="0" y="1304"/>
                    <a:pt x="216" y="1112"/>
                    <a:pt x="248" y="100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3" name="Freeform 9"/>
            <p:cNvSpPr>
              <a:spLocks/>
            </p:cNvSpPr>
            <p:nvPr/>
          </p:nvSpPr>
          <p:spPr bwMode="hidden">
            <a:xfrm>
              <a:off x="972" y="688"/>
              <a:ext cx="2580" cy="1140"/>
            </a:xfrm>
            <a:custGeom>
              <a:avLst/>
              <a:gdLst>
                <a:gd name="T0" fmla="*/ 36 w 2580"/>
                <a:gd name="T1" fmla="*/ 792 h 1140"/>
                <a:gd name="T2" fmla="*/ 228 w 2580"/>
                <a:gd name="T3" fmla="*/ 456 h 1140"/>
                <a:gd name="T4" fmla="*/ 324 w 2580"/>
                <a:gd name="T5" fmla="*/ 264 h 1140"/>
                <a:gd name="T6" fmla="*/ 612 w 2580"/>
                <a:gd name="T7" fmla="*/ 216 h 1140"/>
                <a:gd name="T8" fmla="*/ 1092 w 2580"/>
                <a:gd name="T9" fmla="*/ 312 h 1140"/>
                <a:gd name="T10" fmla="*/ 1536 w 2580"/>
                <a:gd name="T11" fmla="*/ 60 h 1140"/>
                <a:gd name="T12" fmla="*/ 2388 w 2580"/>
                <a:gd name="T13" fmla="*/ 120 h 1140"/>
                <a:gd name="T14" fmla="*/ 2328 w 2580"/>
                <a:gd name="T15" fmla="*/ 288 h 1140"/>
                <a:gd name="T16" fmla="*/ 2028 w 2580"/>
                <a:gd name="T17" fmla="*/ 612 h 1140"/>
                <a:gd name="T18" fmla="*/ 1428 w 2580"/>
                <a:gd name="T19" fmla="*/ 1032 h 1140"/>
                <a:gd name="T20" fmla="*/ 1140 w 2580"/>
                <a:gd name="T21" fmla="*/ 1080 h 1140"/>
                <a:gd name="T22" fmla="*/ 324 w 2580"/>
                <a:gd name="T23" fmla="*/ 1032 h 1140"/>
                <a:gd name="T24" fmla="*/ 36 w 2580"/>
                <a:gd name="T25" fmla="*/ 792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0" h="1140">
                  <a:moveTo>
                    <a:pt x="36" y="792"/>
                  </a:moveTo>
                  <a:cubicBezTo>
                    <a:pt x="66" y="666"/>
                    <a:pt x="180" y="544"/>
                    <a:pt x="228" y="456"/>
                  </a:cubicBezTo>
                  <a:cubicBezTo>
                    <a:pt x="276" y="368"/>
                    <a:pt x="260" y="304"/>
                    <a:pt x="324" y="264"/>
                  </a:cubicBezTo>
                  <a:cubicBezTo>
                    <a:pt x="388" y="224"/>
                    <a:pt x="484" y="208"/>
                    <a:pt x="612" y="216"/>
                  </a:cubicBezTo>
                  <a:cubicBezTo>
                    <a:pt x="740" y="224"/>
                    <a:pt x="828" y="330"/>
                    <a:pt x="1092" y="312"/>
                  </a:cubicBezTo>
                  <a:cubicBezTo>
                    <a:pt x="1422" y="270"/>
                    <a:pt x="1416" y="0"/>
                    <a:pt x="1536" y="60"/>
                  </a:cubicBezTo>
                  <a:cubicBezTo>
                    <a:pt x="1782" y="204"/>
                    <a:pt x="2256" y="82"/>
                    <a:pt x="2388" y="120"/>
                  </a:cubicBezTo>
                  <a:cubicBezTo>
                    <a:pt x="2520" y="158"/>
                    <a:pt x="2580" y="198"/>
                    <a:pt x="2328" y="288"/>
                  </a:cubicBezTo>
                  <a:cubicBezTo>
                    <a:pt x="2094" y="378"/>
                    <a:pt x="2178" y="488"/>
                    <a:pt x="2028" y="612"/>
                  </a:cubicBezTo>
                  <a:cubicBezTo>
                    <a:pt x="1878" y="736"/>
                    <a:pt x="1576" y="954"/>
                    <a:pt x="1428" y="1032"/>
                  </a:cubicBezTo>
                  <a:cubicBezTo>
                    <a:pt x="1292" y="1112"/>
                    <a:pt x="1218" y="1140"/>
                    <a:pt x="1140" y="1080"/>
                  </a:cubicBezTo>
                  <a:cubicBezTo>
                    <a:pt x="918" y="960"/>
                    <a:pt x="508" y="1080"/>
                    <a:pt x="324" y="1032"/>
                  </a:cubicBezTo>
                  <a:cubicBezTo>
                    <a:pt x="140" y="984"/>
                    <a:pt x="0" y="918"/>
                    <a:pt x="36" y="792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4" name="Freeform 10"/>
            <p:cNvSpPr>
              <a:spLocks/>
            </p:cNvSpPr>
            <p:nvPr/>
          </p:nvSpPr>
          <p:spPr bwMode="hidden">
            <a:xfrm>
              <a:off x="1170" y="910"/>
              <a:ext cx="1758" cy="696"/>
            </a:xfrm>
            <a:custGeom>
              <a:avLst/>
              <a:gdLst>
                <a:gd name="T0" fmla="*/ 60 w 1758"/>
                <a:gd name="T1" fmla="*/ 594 h 696"/>
                <a:gd name="T2" fmla="*/ 126 w 1758"/>
                <a:gd name="T3" fmla="*/ 234 h 696"/>
                <a:gd name="T4" fmla="*/ 1182 w 1758"/>
                <a:gd name="T5" fmla="*/ 234 h 696"/>
                <a:gd name="T6" fmla="*/ 1518 w 1758"/>
                <a:gd name="T7" fmla="*/ 90 h 696"/>
                <a:gd name="T8" fmla="*/ 1710 w 1758"/>
                <a:gd name="T9" fmla="*/ 138 h 696"/>
                <a:gd name="T10" fmla="*/ 1230 w 1758"/>
                <a:gd name="T11" fmla="*/ 522 h 696"/>
                <a:gd name="T12" fmla="*/ 750 w 1758"/>
                <a:gd name="T13" fmla="*/ 666 h 696"/>
                <a:gd name="T14" fmla="*/ 60 w 1758"/>
                <a:gd name="T15" fmla="*/ 594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8" h="696">
                  <a:moveTo>
                    <a:pt x="60" y="594"/>
                  </a:moveTo>
                  <a:cubicBezTo>
                    <a:pt x="0" y="462"/>
                    <a:pt x="48" y="306"/>
                    <a:pt x="126" y="234"/>
                  </a:cubicBezTo>
                  <a:cubicBezTo>
                    <a:pt x="390" y="30"/>
                    <a:pt x="654" y="378"/>
                    <a:pt x="1182" y="234"/>
                  </a:cubicBezTo>
                  <a:cubicBezTo>
                    <a:pt x="1414" y="210"/>
                    <a:pt x="1284" y="132"/>
                    <a:pt x="1518" y="90"/>
                  </a:cubicBezTo>
                  <a:cubicBezTo>
                    <a:pt x="1680" y="0"/>
                    <a:pt x="1758" y="66"/>
                    <a:pt x="1710" y="138"/>
                  </a:cubicBezTo>
                  <a:cubicBezTo>
                    <a:pt x="1662" y="210"/>
                    <a:pt x="1290" y="372"/>
                    <a:pt x="1230" y="522"/>
                  </a:cubicBezTo>
                  <a:cubicBezTo>
                    <a:pt x="1134" y="696"/>
                    <a:pt x="945" y="654"/>
                    <a:pt x="750" y="666"/>
                  </a:cubicBezTo>
                  <a:cubicBezTo>
                    <a:pt x="555" y="678"/>
                    <a:pt x="164" y="666"/>
                    <a:pt x="60" y="594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5" name="Freeform 11"/>
            <p:cNvSpPr>
              <a:spLocks/>
            </p:cNvSpPr>
            <p:nvPr/>
          </p:nvSpPr>
          <p:spPr bwMode="hidden">
            <a:xfrm rot="-299203">
              <a:off x="1296" y="1240"/>
              <a:ext cx="928" cy="192"/>
            </a:xfrm>
            <a:custGeom>
              <a:avLst/>
              <a:gdLst>
                <a:gd name="T0" fmla="*/ 104 w 928"/>
                <a:gd name="T1" fmla="*/ 96 h 192"/>
                <a:gd name="T2" fmla="*/ 152 w 928"/>
                <a:gd name="T3" fmla="*/ 0 h 192"/>
                <a:gd name="T4" fmla="*/ 728 w 928"/>
                <a:gd name="T5" fmla="*/ 96 h 192"/>
                <a:gd name="T6" fmla="*/ 920 w 928"/>
                <a:gd name="T7" fmla="*/ 96 h 192"/>
                <a:gd name="T8" fmla="*/ 776 w 928"/>
                <a:gd name="T9" fmla="*/ 192 h 192"/>
                <a:gd name="T10" fmla="*/ 104 w 928"/>
                <a:gd name="T11" fmla="*/ 9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8" h="192">
                  <a:moveTo>
                    <a:pt x="104" y="96"/>
                  </a:moveTo>
                  <a:cubicBezTo>
                    <a:pt x="0" y="64"/>
                    <a:pt x="48" y="0"/>
                    <a:pt x="152" y="0"/>
                  </a:cubicBezTo>
                  <a:cubicBezTo>
                    <a:pt x="256" y="0"/>
                    <a:pt x="600" y="80"/>
                    <a:pt x="728" y="96"/>
                  </a:cubicBezTo>
                  <a:cubicBezTo>
                    <a:pt x="856" y="112"/>
                    <a:pt x="912" y="80"/>
                    <a:pt x="920" y="96"/>
                  </a:cubicBezTo>
                  <a:cubicBezTo>
                    <a:pt x="928" y="112"/>
                    <a:pt x="912" y="192"/>
                    <a:pt x="776" y="192"/>
                  </a:cubicBezTo>
                  <a:cubicBezTo>
                    <a:pt x="640" y="192"/>
                    <a:pt x="208" y="128"/>
                    <a:pt x="104" y="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6" name="Freeform 12"/>
            <p:cNvSpPr>
              <a:spLocks/>
            </p:cNvSpPr>
            <p:nvPr/>
          </p:nvSpPr>
          <p:spPr bwMode="hidden">
            <a:xfrm>
              <a:off x="0" y="1584"/>
              <a:ext cx="5754" cy="2280"/>
            </a:xfrm>
            <a:custGeom>
              <a:avLst/>
              <a:gdLst>
                <a:gd name="T0" fmla="*/ 0 w 5754"/>
                <a:gd name="T1" fmla="*/ 40 h 2280"/>
                <a:gd name="T2" fmla="*/ 336 w 5754"/>
                <a:gd name="T3" fmla="*/ 40 h 2280"/>
                <a:gd name="T4" fmla="*/ 720 w 5754"/>
                <a:gd name="T5" fmla="*/ 280 h 2280"/>
                <a:gd name="T6" fmla="*/ 912 w 5754"/>
                <a:gd name="T7" fmla="*/ 712 h 2280"/>
                <a:gd name="T8" fmla="*/ 864 w 5754"/>
                <a:gd name="T9" fmla="*/ 1240 h 2280"/>
                <a:gd name="T10" fmla="*/ 960 w 5754"/>
                <a:gd name="T11" fmla="*/ 1768 h 2280"/>
                <a:gd name="T12" fmla="*/ 1440 w 5754"/>
                <a:gd name="T13" fmla="*/ 2152 h 2280"/>
                <a:gd name="T14" fmla="*/ 2160 w 5754"/>
                <a:gd name="T15" fmla="*/ 2248 h 2280"/>
                <a:gd name="T16" fmla="*/ 2688 w 5754"/>
                <a:gd name="T17" fmla="*/ 1960 h 2280"/>
                <a:gd name="T18" fmla="*/ 2706 w 5754"/>
                <a:gd name="T19" fmla="*/ 472 h 2280"/>
                <a:gd name="T20" fmla="*/ 3456 w 5754"/>
                <a:gd name="T21" fmla="*/ 424 h 2280"/>
                <a:gd name="T22" fmla="*/ 4416 w 5754"/>
                <a:gd name="T23" fmla="*/ 712 h 2280"/>
                <a:gd name="T24" fmla="*/ 4416 w 5754"/>
                <a:gd name="T25" fmla="*/ 1432 h 2280"/>
                <a:gd name="T26" fmla="*/ 4728 w 5754"/>
                <a:gd name="T27" fmla="*/ 1822 h 2280"/>
                <a:gd name="T28" fmla="*/ 5322 w 5754"/>
                <a:gd name="T29" fmla="*/ 2206 h 2280"/>
                <a:gd name="T30" fmla="*/ 5754 w 5754"/>
                <a:gd name="T31" fmla="*/ 1510 h 2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54" h="2280">
                  <a:moveTo>
                    <a:pt x="0" y="40"/>
                  </a:moveTo>
                  <a:cubicBezTo>
                    <a:pt x="56" y="40"/>
                    <a:pt x="216" y="0"/>
                    <a:pt x="336" y="40"/>
                  </a:cubicBezTo>
                  <a:cubicBezTo>
                    <a:pt x="456" y="80"/>
                    <a:pt x="624" y="168"/>
                    <a:pt x="720" y="280"/>
                  </a:cubicBezTo>
                  <a:cubicBezTo>
                    <a:pt x="816" y="392"/>
                    <a:pt x="888" y="552"/>
                    <a:pt x="912" y="712"/>
                  </a:cubicBezTo>
                  <a:cubicBezTo>
                    <a:pt x="936" y="872"/>
                    <a:pt x="856" y="1064"/>
                    <a:pt x="864" y="1240"/>
                  </a:cubicBezTo>
                  <a:cubicBezTo>
                    <a:pt x="872" y="1416"/>
                    <a:pt x="864" y="1616"/>
                    <a:pt x="960" y="1768"/>
                  </a:cubicBezTo>
                  <a:cubicBezTo>
                    <a:pt x="1056" y="1920"/>
                    <a:pt x="1240" y="2072"/>
                    <a:pt x="1440" y="2152"/>
                  </a:cubicBezTo>
                  <a:cubicBezTo>
                    <a:pt x="1640" y="2232"/>
                    <a:pt x="1952" y="2280"/>
                    <a:pt x="2160" y="2248"/>
                  </a:cubicBezTo>
                  <a:cubicBezTo>
                    <a:pt x="2368" y="2216"/>
                    <a:pt x="2597" y="2256"/>
                    <a:pt x="2688" y="1960"/>
                  </a:cubicBezTo>
                  <a:cubicBezTo>
                    <a:pt x="2779" y="1664"/>
                    <a:pt x="2578" y="728"/>
                    <a:pt x="2706" y="472"/>
                  </a:cubicBezTo>
                  <a:cubicBezTo>
                    <a:pt x="2834" y="216"/>
                    <a:pt x="3171" y="384"/>
                    <a:pt x="3456" y="424"/>
                  </a:cubicBezTo>
                  <a:cubicBezTo>
                    <a:pt x="3741" y="464"/>
                    <a:pt x="4256" y="544"/>
                    <a:pt x="4416" y="712"/>
                  </a:cubicBezTo>
                  <a:cubicBezTo>
                    <a:pt x="4576" y="880"/>
                    <a:pt x="4364" y="1247"/>
                    <a:pt x="4416" y="1432"/>
                  </a:cubicBezTo>
                  <a:cubicBezTo>
                    <a:pt x="4468" y="1617"/>
                    <a:pt x="4577" y="1693"/>
                    <a:pt x="4728" y="1822"/>
                  </a:cubicBezTo>
                  <a:cubicBezTo>
                    <a:pt x="4879" y="1951"/>
                    <a:pt x="5151" y="2258"/>
                    <a:pt x="5322" y="2206"/>
                  </a:cubicBezTo>
                  <a:cubicBezTo>
                    <a:pt x="5493" y="2154"/>
                    <a:pt x="5664" y="1655"/>
                    <a:pt x="5754" y="151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7" name="Freeform 13"/>
            <p:cNvSpPr>
              <a:spLocks/>
            </p:cNvSpPr>
            <p:nvPr/>
          </p:nvSpPr>
          <p:spPr bwMode="hidden">
            <a:xfrm>
              <a:off x="1056" y="2008"/>
              <a:ext cx="1496" cy="1464"/>
            </a:xfrm>
            <a:custGeom>
              <a:avLst/>
              <a:gdLst>
                <a:gd name="T0" fmla="*/ 408 w 1496"/>
                <a:gd name="T1" fmla="*/ 16 h 1464"/>
                <a:gd name="T2" fmla="*/ 72 w 1496"/>
                <a:gd name="T3" fmla="*/ 304 h 1464"/>
                <a:gd name="T4" fmla="*/ 72 w 1496"/>
                <a:gd name="T5" fmla="*/ 976 h 1464"/>
                <a:gd name="T6" fmla="*/ 504 w 1496"/>
                <a:gd name="T7" fmla="*/ 1360 h 1464"/>
                <a:gd name="T8" fmla="*/ 1128 w 1496"/>
                <a:gd name="T9" fmla="*/ 1408 h 1464"/>
                <a:gd name="T10" fmla="*/ 1464 w 1496"/>
                <a:gd name="T11" fmla="*/ 1024 h 1464"/>
                <a:gd name="T12" fmla="*/ 1320 w 1496"/>
                <a:gd name="T13" fmla="*/ 208 h 1464"/>
                <a:gd name="T14" fmla="*/ 408 w 1496"/>
                <a:gd name="T15" fmla="*/ 16 h 1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96" h="1464">
                  <a:moveTo>
                    <a:pt x="408" y="16"/>
                  </a:moveTo>
                  <a:cubicBezTo>
                    <a:pt x="200" y="32"/>
                    <a:pt x="128" y="144"/>
                    <a:pt x="72" y="304"/>
                  </a:cubicBezTo>
                  <a:cubicBezTo>
                    <a:pt x="16" y="464"/>
                    <a:pt x="0" y="800"/>
                    <a:pt x="72" y="976"/>
                  </a:cubicBezTo>
                  <a:cubicBezTo>
                    <a:pt x="144" y="1152"/>
                    <a:pt x="328" y="1288"/>
                    <a:pt x="504" y="1360"/>
                  </a:cubicBezTo>
                  <a:cubicBezTo>
                    <a:pt x="680" y="1432"/>
                    <a:pt x="968" y="1464"/>
                    <a:pt x="1128" y="1408"/>
                  </a:cubicBezTo>
                  <a:cubicBezTo>
                    <a:pt x="1288" y="1352"/>
                    <a:pt x="1432" y="1224"/>
                    <a:pt x="1464" y="1024"/>
                  </a:cubicBezTo>
                  <a:cubicBezTo>
                    <a:pt x="1496" y="824"/>
                    <a:pt x="1496" y="376"/>
                    <a:pt x="1320" y="208"/>
                  </a:cubicBezTo>
                  <a:cubicBezTo>
                    <a:pt x="1144" y="40"/>
                    <a:pt x="616" y="0"/>
                    <a:pt x="408" y="1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8" name="Freeform 14"/>
            <p:cNvSpPr>
              <a:spLocks/>
            </p:cNvSpPr>
            <p:nvPr/>
          </p:nvSpPr>
          <p:spPr bwMode="hidden">
            <a:xfrm rot="1159149">
              <a:off x="1296" y="2152"/>
              <a:ext cx="1126" cy="730"/>
            </a:xfrm>
            <a:custGeom>
              <a:avLst/>
              <a:gdLst>
                <a:gd name="T0" fmla="*/ 940 w 1126"/>
                <a:gd name="T1" fmla="*/ 196 h 730"/>
                <a:gd name="T2" fmla="*/ 576 w 1126"/>
                <a:gd name="T3" fmla="*/ 20 h 730"/>
                <a:gd name="T4" fmla="*/ 192 w 1126"/>
                <a:gd name="T5" fmla="*/ 76 h 730"/>
                <a:gd name="T6" fmla="*/ 24 w 1126"/>
                <a:gd name="T7" fmla="*/ 372 h 730"/>
                <a:gd name="T8" fmla="*/ 520 w 1126"/>
                <a:gd name="T9" fmla="*/ 670 h 730"/>
                <a:gd name="T10" fmla="*/ 1048 w 1126"/>
                <a:gd name="T11" fmla="*/ 568 h 730"/>
                <a:gd name="T12" fmla="*/ 940 w 1126"/>
                <a:gd name="T13" fmla="*/ 196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6" h="730">
                  <a:moveTo>
                    <a:pt x="940" y="196"/>
                  </a:moveTo>
                  <a:cubicBezTo>
                    <a:pt x="700" y="100"/>
                    <a:pt x="701" y="40"/>
                    <a:pt x="576" y="20"/>
                  </a:cubicBezTo>
                  <a:cubicBezTo>
                    <a:pt x="451" y="0"/>
                    <a:pt x="284" y="17"/>
                    <a:pt x="192" y="76"/>
                  </a:cubicBezTo>
                  <a:cubicBezTo>
                    <a:pt x="100" y="135"/>
                    <a:pt x="56" y="132"/>
                    <a:pt x="24" y="372"/>
                  </a:cubicBezTo>
                  <a:cubicBezTo>
                    <a:pt x="0" y="730"/>
                    <a:pt x="350" y="637"/>
                    <a:pt x="520" y="670"/>
                  </a:cubicBezTo>
                  <a:cubicBezTo>
                    <a:pt x="690" y="703"/>
                    <a:pt x="978" y="647"/>
                    <a:pt x="1048" y="568"/>
                  </a:cubicBezTo>
                  <a:cubicBezTo>
                    <a:pt x="1118" y="489"/>
                    <a:pt x="1126" y="280"/>
                    <a:pt x="940" y="1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39" name="Freeform 15"/>
            <p:cNvSpPr>
              <a:spLocks/>
            </p:cNvSpPr>
            <p:nvPr/>
          </p:nvSpPr>
          <p:spPr bwMode="hidden">
            <a:xfrm>
              <a:off x="3112" y="-8"/>
              <a:ext cx="2648" cy="3394"/>
            </a:xfrm>
            <a:custGeom>
              <a:avLst/>
              <a:gdLst>
                <a:gd name="T0" fmla="*/ 1496 w 2648"/>
                <a:gd name="T1" fmla="*/ 0 h 3394"/>
                <a:gd name="T2" fmla="*/ 1640 w 2648"/>
                <a:gd name="T3" fmla="*/ 384 h 3394"/>
                <a:gd name="T4" fmla="*/ 1400 w 2648"/>
                <a:gd name="T5" fmla="*/ 864 h 3394"/>
                <a:gd name="T6" fmla="*/ 536 w 2648"/>
                <a:gd name="T7" fmla="*/ 1200 h 3394"/>
                <a:gd name="T8" fmla="*/ 56 w 2648"/>
                <a:gd name="T9" fmla="*/ 1584 h 3394"/>
                <a:gd name="T10" fmla="*/ 200 w 2648"/>
                <a:gd name="T11" fmla="*/ 1872 h 3394"/>
                <a:gd name="T12" fmla="*/ 1064 w 2648"/>
                <a:gd name="T13" fmla="*/ 2016 h 3394"/>
                <a:gd name="T14" fmla="*/ 1592 w 2648"/>
                <a:gd name="T15" fmla="*/ 2304 h 3394"/>
                <a:gd name="T16" fmla="*/ 1562 w 2648"/>
                <a:gd name="T17" fmla="*/ 2940 h 3394"/>
                <a:gd name="T18" fmla="*/ 2120 w 2648"/>
                <a:gd name="T19" fmla="*/ 3384 h 3394"/>
                <a:gd name="T20" fmla="*/ 2648 w 2648"/>
                <a:gd name="T21" fmla="*/ 2880 h 3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8" h="3394">
                  <a:moveTo>
                    <a:pt x="1496" y="0"/>
                  </a:moveTo>
                  <a:cubicBezTo>
                    <a:pt x="1520" y="64"/>
                    <a:pt x="1656" y="240"/>
                    <a:pt x="1640" y="384"/>
                  </a:cubicBezTo>
                  <a:cubicBezTo>
                    <a:pt x="1624" y="528"/>
                    <a:pt x="1584" y="728"/>
                    <a:pt x="1400" y="864"/>
                  </a:cubicBezTo>
                  <a:cubicBezTo>
                    <a:pt x="1216" y="1000"/>
                    <a:pt x="760" y="1080"/>
                    <a:pt x="536" y="1200"/>
                  </a:cubicBezTo>
                  <a:cubicBezTo>
                    <a:pt x="312" y="1320"/>
                    <a:pt x="112" y="1472"/>
                    <a:pt x="56" y="1584"/>
                  </a:cubicBezTo>
                  <a:cubicBezTo>
                    <a:pt x="0" y="1696"/>
                    <a:pt x="32" y="1800"/>
                    <a:pt x="200" y="1872"/>
                  </a:cubicBezTo>
                  <a:cubicBezTo>
                    <a:pt x="368" y="1944"/>
                    <a:pt x="832" y="1944"/>
                    <a:pt x="1064" y="2016"/>
                  </a:cubicBezTo>
                  <a:cubicBezTo>
                    <a:pt x="1296" y="2088"/>
                    <a:pt x="1509" y="2150"/>
                    <a:pt x="1592" y="2304"/>
                  </a:cubicBezTo>
                  <a:cubicBezTo>
                    <a:pt x="1675" y="2458"/>
                    <a:pt x="1474" y="2760"/>
                    <a:pt x="1562" y="2940"/>
                  </a:cubicBezTo>
                  <a:cubicBezTo>
                    <a:pt x="1650" y="3120"/>
                    <a:pt x="1939" y="3394"/>
                    <a:pt x="2120" y="3384"/>
                  </a:cubicBezTo>
                  <a:cubicBezTo>
                    <a:pt x="2301" y="3374"/>
                    <a:pt x="2538" y="2985"/>
                    <a:pt x="2648" y="288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0" name="Freeform 16"/>
            <p:cNvSpPr>
              <a:spLocks/>
            </p:cNvSpPr>
            <p:nvPr/>
          </p:nvSpPr>
          <p:spPr bwMode="hidden">
            <a:xfrm>
              <a:off x="3504" y="-8"/>
              <a:ext cx="2256" cy="3160"/>
            </a:xfrm>
            <a:custGeom>
              <a:avLst/>
              <a:gdLst>
                <a:gd name="T0" fmla="*/ 1488 w 2256"/>
                <a:gd name="T1" fmla="*/ 0 h 3160"/>
                <a:gd name="T2" fmla="*/ 1488 w 2256"/>
                <a:gd name="T3" fmla="*/ 528 h 3160"/>
                <a:gd name="T4" fmla="*/ 1104 w 2256"/>
                <a:gd name="T5" fmla="*/ 1008 h 3160"/>
                <a:gd name="T6" fmla="*/ 144 w 2256"/>
                <a:gd name="T7" fmla="*/ 1488 h 3160"/>
                <a:gd name="T8" fmla="*/ 240 w 2256"/>
                <a:gd name="T9" fmla="*/ 1776 h 3160"/>
                <a:gd name="T10" fmla="*/ 1056 w 2256"/>
                <a:gd name="T11" fmla="*/ 1872 h 3160"/>
                <a:gd name="T12" fmla="*/ 1536 w 2256"/>
                <a:gd name="T13" fmla="*/ 2064 h 3160"/>
                <a:gd name="T14" fmla="*/ 1536 w 2256"/>
                <a:gd name="T15" fmla="*/ 2448 h 3160"/>
                <a:gd name="T16" fmla="*/ 1344 w 2256"/>
                <a:gd name="T17" fmla="*/ 2784 h 3160"/>
                <a:gd name="T18" fmla="*/ 1632 w 2256"/>
                <a:gd name="T19" fmla="*/ 3120 h 3160"/>
                <a:gd name="T20" fmla="*/ 1968 w 2256"/>
                <a:gd name="T21" fmla="*/ 3024 h 3160"/>
                <a:gd name="T22" fmla="*/ 2208 w 2256"/>
                <a:gd name="T23" fmla="*/ 2496 h 3160"/>
                <a:gd name="T24" fmla="*/ 2112 w 2256"/>
                <a:gd name="T25" fmla="*/ 1968 h 3160"/>
                <a:gd name="T26" fmla="*/ 1776 w 2256"/>
                <a:gd name="T27" fmla="*/ 1584 h 3160"/>
                <a:gd name="T28" fmla="*/ 1824 w 2256"/>
                <a:gd name="T29" fmla="*/ 1152 h 3160"/>
                <a:gd name="T30" fmla="*/ 2256 w 2256"/>
                <a:gd name="T31" fmla="*/ 672 h 3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6" h="3160">
                  <a:moveTo>
                    <a:pt x="1488" y="0"/>
                  </a:moveTo>
                  <a:cubicBezTo>
                    <a:pt x="1488" y="88"/>
                    <a:pt x="1552" y="360"/>
                    <a:pt x="1488" y="528"/>
                  </a:cubicBezTo>
                  <a:cubicBezTo>
                    <a:pt x="1424" y="696"/>
                    <a:pt x="1328" y="848"/>
                    <a:pt x="1104" y="1008"/>
                  </a:cubicBezTo>
                  <a:cubicBezTo>
                    <a:pt x="880" y="1168"/>
                    <a:pt x="288" y="1360"/>
                    <a:pt x="144" y="1488"/>
                  </a:cubicBezTo>
                  <a:cubicBezTo>
                    <a:pt x="0" y="1616"/>
                    <a:pt x="88" y="1712"/>
                    <a:pt x="240" y="1776"/>
                  </a:cubicBezTo>
                  <a:cubicBezTo>
                    <a:pt x="392" y="1840"/>
                    <a:pt x="840" y="1824"/>
                    <a:pt x="1056" y="1872"/>
                  </a:cubicBezTo>
                  <a:cubicBezTo>
                    <a:pt x="1272" y="1920"/>
                    <a:pt x="1456" y="1968"/>
                    <a:pt x="1536" y="2064"/>
                  </a:cubicBezTo>
                  <a:cubicBezTo>
                    <a:pt x="1616" y="2160"/>
                    <a:pt x="1568" y="2328"/>
                    <a:pt x="1536" y="2448"/>
                  </a:cubicBezTo>
                  <a:cubicBezTo>
                    <a:pt x="1504" y="2568"/>
                    <a:pt x="1328" y="2672"/>
                    <a:pt x="1344" y="2784"/>
                  </a:cubicBezTo>
                  <a:cubicBezTo>
                    <a:pt x="1360" y="2896"/>
                    <a:pt x="1528" y="3080"/>
                    <a:pt x="1632" y="3120"/>
                  </a:cubicBezTo>
                  <a:cubicBezTo>
                    <a:pt x="1736" y="3160"/>
                    <a:pt x="1872" y="3128"/>
                    <a:pt x="1968" y="3024"/>
                  </a:cubicBezTo>
                  <a:cubicBezTo>
                    <a:pt x="2064" y="2920"/>
                    <a:pt x="2184" y="2672"/>
                    <a:pt x="2208" y="2496"/>
                  </a:cubicBezTo>
                  <a:cubicBezTo>
                    <a:pt x="2232" y="2320"/>
                    <a:pt x="2184" y="2120"/>
                    <a:pt x="2112" y="1968"/>
                  </a:cubicBezTo>
                  <a:cubicBezTo>
                    <a:pt x="2040" y="1816"/>
                    <a:pt x="1824" y="1720"/>
                    <a:pt x="1776" y="1584"/>
                  </a:cubicBezTo>
                  <a:cubicBezTo>
                    <a:pt x="1728" y="1448"/>
                    <a:pt x="1744" y="1304"/>
                    <a:pt x="1824" y="1152"/>
                  </a:cubicBezTo>
                  <a:cubicBezTo>
                    <a:pt x="1904" y="1000"/>
                    <a:pt x="2166" y="772"/>
                    <a:pt x="2256" y="67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1" name="Freeform 17"/>
            <p:cNvSpPr>
              <a:spLocks/>
            </p:cNvSpPr>
            <p:nvPr/>
          </p:nvSpPr>
          <p:spPr bwMode="hidden">
            <a:xfrm>
              <a:off x="4008" y="1080"/>
              <a:ext cx="1048" cy="696"/>
            </a:xfrm>
            <a:custGeom>
              <a:avLst/>
              <a:gdLst>
                <a:gd name="T0" fmla="*/ 984 w 1048"/>
                <a:gd name="T1" fmla="*/ 256 h 696"/>
                <a:gd name="T2" fmla="*/ 840 w 1048"/>
                <a:gd name="T3" fmla="*/ 16 h 696"/>
                <a:gd name="T4" fmla="*/ 552 w 1048"/>
                <a:gd name="T5" fmla="*/ 160 h 696"/>
                <a:gd name="T6" fmla="*/ 320 w 1048"/>
                <a:gd name="T7" fmla="*/ 304 h 696"/>
                <a:gd name="T8" fmla="*/ 600 w 1048"/>
                <a:gd name="T9" fmla="*/ 592 h 696"/>
                <a:gd name="T10" fmla="*/ 984 w 1048"/>
                <a:gd name="T11" fmla="*/ 640 h 696"/>
                <a:gd name="T12" fmla="*/ 984 w 1048"/>
                <a:gd name="T13" fmla="*/ 256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8" h="696">
                  <a:moveTo>
                    <a:pt x="984" y="256"/>
                  </a:moveTo>
                  <a:cubicBezTo>
                    <a:pt x="960" y="152"/>
                    <a:pt x="992" y="32"/>
                    <a:pt x="840" y="16"/>
                  </a:cubicBezTo>
                  <a:cubicBezTo>
                    <a:pt x="736" y="0"/>
                    <a:pt x="624" y="104"/>
                    <a:pt x="552" y="160"/>
                  </a:cubicBezTo>
                  <a:cubicBezTo>
                    <a:pt x="465" y="208"/>
                    <a:pt x="480" y="240"/>
                    <a:pt x="320" y="304"/>
                  </a:cubicBezTo>
                  <a:cubicBezTo>
                    <a:pt x="168" y="368"/>
                    <a:pt x="0" y="512"/>
                    <a:pt x="600" y="592"/>
                  </a:cubicBezTo>
                  <a:cubicBezTo>
                    <a:pt x="696" y="640"/>
                    <a:pt x="920" y="696"/>
                    <a:pt x="984" y="640"/>
                  </a:cubicBezTo>
                  <a:cubicBezTo>
                    <a:pt x="1048" y="584"/>
                    <a:pt x="984" y="336"/>
                    <a:pt x="984" y="25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2" name="Freeform 18"/>
            <p:cNvSpPr>
              <a:spLocks/>
            </p:cNvSpPr>
            <p:nvPr/>
          </p:nvSpPr>
          <p:spPr bwMode="hidden">
            <a:xfrm>
              <a:off x="5117" y="-8"/>
              <a:ext cx="547" cy="696"/>
            </a:xfrm>
            <a:custGeom>
              <a:avLst/>
              <a:gdLst>
                <a:gd name="T0" fmla="*/ 19 w 547"/>
                <a:gd name="T1" fmla="*/ 0 h 696"/>
                <a:gd name="T2" fmla="*/ 19 w 547"/>
                <a:gd name="T3" fmla="*/ 528 h 696"/>
                <a:gd name="T4" fmla="*/ 131 w 547"/>
                <a:gd name="T5" fmla="*/ 680 h 696"/>
                <a:gd name="T6" fmla="*/ 355 w 547"/>
                <a:gd name="T7" fmla="*/ 624 h 696"/>
                <a:gd name="T8" fmla="*/ 499 w 547"/>
                <a:gd name="T9" fmla="*/ 384 h 696"/>
                <a:gd name="T10" fmla="*/ 547 w 547"/>
                <a:gd name="T11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696">
                  <a:moveTo>
                    <a:pt x="19" y="0"/>
                  </a:moveTo>
                  <a:cubicBezTo>
                    <a:pt x="19" y="88"/>
                    <a:pt x="0" y="415"/>
                    <a:pt x="19" y="528"/>
                  </a:cubicBezTo>
                  <a:cubicBezTo>
                    <a:pt x="38" y="641"/>
                    <a:pt x="75" y="664"/>
                    <a:pt x="131" y="680"/>
                  </a:cubicBezTo>
                  <a:cubicBezTo>
                    <a:pt x="187" y="696"/>
                    <a:pt x="294" y="673"/>
                    <a:pt x="355" y="624"/>
                  </a:cubicBezTo>
                  <a:cubicBezTo>
                    <a:pt x="416" y="575"/>
                    <a:pt x="467" y="488"/>
                    <a:pt x="499" y="384"/>
                  </a:cubicBezTo>
                  <a:cubicBezTo>
                    <a:pt x="531" y="280"/>
                    <a:pt x="537" y="80"/>
                    <a:pt x="547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3" name="Freeform 19"/>
            <p:cNvSpPr>
              <a:spLocks/>
            </p:cNvSpPr>
            <p:nvPr/>
          </p:nvSpPr>
          <p:spPr bwMode="hidden">
            <a:xfrm>
              <a:off x="0" y="2024"/>
              <a:ext cx="1984" cy="2296"/>
            </a:xfrm>
            <a:custGeom>
              <a:avLst/>
              <a:gdLst>
                <a:gd name="T0" fmla="*/ 0 w 1984"/>
                <a:gd name="T1" fmla="*/ 32 h 2296"/>
                <a:gd name="T2" fmla="*/ 336 w 1984"/>
                <a:gd name="T3" fmla="*/ 32 h 2296"/>
                <a:gd name="T4" fmla="*/ 592 w 1984"/>
                <a:gd name="T5" fmla="*/ 224 h 2296"/>
                <a:gd name="T6" fmla="*/ 696 w 1984"/>
                <a:gd name="T7" fmla="*/ 664 h 2296"/>
                <a:gd name="T8" fmla="*/ 664 w 1984"/>
                <a:gd name="T9" fmla="*/ 1224 h 2296"/>
                <a:gd name="T10" fmla="*/ 816 w 1984"/>
                <a:gd name="T11" fmla="*/ 1784 h 2296"/>
                <a:gd name="T12" fmla="*/ 1128 w 1984"/>
                <a:gd name="T13" fmla="*/ 2128 h 2296"/>
                <a:gd name="T14" fmla="*/ 1984 w 1984"/>
                <a:gd name="T15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84" h="2296">
                  <a:moveTo>
                    <a:pt x="0" y="32"/>
                  </a:moveTo>
                  <a:cubicBezTo>
                    <a:pt x="56" y="32"/>
                    <a:pt x="237" y="0"/>
                    <a:pt x="336" y="32"/>
                  </a:cubicBezTo>
                  <a:cubicBezTo>
                    <a:pt x="435" y="64"/>
                    <a:pt x="532" y="119"/>
                    <a:pt x="592" y="224"/>
                  </a:cubicBezTo>
                  <a:cubicBezTo>
                    <a:pt x="652" y="329"/>
                    <a:pt x="684" y="497"/>
                    <a:pt x="696" y="664"/>
                  </a:cubicBezTo>
                  <a:cubicBezTo>
                    <a:pt x="708" y="831"/>
                    <a:pt x="644" y="1037"/>
                    <a:pt x="664" y="1224"/>
                  </a:cubicBezTo>
                  <a:cubicBezTo>
                    <a:pt x="684" y="1411"/>
                    <a:pt x="739" y="1633"/>
                    <a:pt x="816" y="1784"/>
                  </a:cubicBezTo>
                  <a:cubicBezTo>
                    <a:pt x="893" y="1935"/>
                    <a:pt x="933" y="2043"/>
                    <a:pt x="1128" y="2128"/>
                  </a:cubicBezTo>
                  <a:cubicBezTo>
                    <a:pt x="1323" y="2213"/>
                    <a:pt x="1806" y="2261"/>
                    <a:pt x="1984" y="2296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4" name="Freeform 20"/>
            <p:cNvSpPr>
              <a:spLocks/>
            </p:cNvSpPr>
            <p:nvPr/>
          </p:nvSpPr>
          <p:spPr bwMode="hidden">
            <a:xfrm>
              <a:off x="0" y="2400"/>
              <a:ext cx="816" cy="1912"/>
            </a:xfrm>
            <a:custGeom>
              <a:avLst/>
              <a:gdLst>
                <a:gd name="T0" fmla="*/ 0 w 816"/>
                <a:gd name="T1" fmla="*/ 280 h 1912"/>
                <a:gd name="T2" fmla="*/ 384 w 816"/>
                <a:gd name="T3" fmla="*/ 280 h 1912"/>
                <a:gd name="T4" fmla="*/ 368 w 816"/>
                <a:gd name="T5" fmla="*/ 896 h 1912"/>
                <a:gd name="T6" fmla="*/ 528 w 816"/>
                <a:gd name="T7" fmla="*/ 1528 h 1912"/>
                <a:gd name="T8" fmla="*/ 816 w 816"/>
                <a:gd name="T9" fmla="*/ 1912 h 1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6" h="1912">
                  <a:moveTo>
                    <a:pt x="0" y="280"/>
                  </a:moveTo>
                  <a:cubicBezTo>
                    <a:pt x="144" y="0"/>
                    <a:pt x="323" y="177"/>
                    <a:pt x="384" y="280"/>
                  </a:cubicBezTo>
                  <a:cubicBezTo>
                    <a:pt x="488" y="440"/>
                    <a:pt x="344" y="688"/>
                    <a:pt x="368" y="896"/>
                  </a:cubicBezTo>
                  <a:cubicBezTo>
                    <a:pt x="392" y="1104"/>
                    <a:pt x="453" y="1359"/>
                    <a:pt x="528" y="1528"/>
                  </a:cubicBezTo>
                  <a:cubicBezTo>
                    <a:pt x="603" y="1697"/>
                    <a:pt x="756" y="1832"/>
                    <a:pt x="816" y="191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45" name="Freeform 21"/>
            <p:cNvSpPr>
              <a:spLocks/>
            </p:cNvSpPr>
            <p:nvPr/>
          </p:nvSpPr>
          <p:spPr bwMode="hidden">
            <a:xfrm>
              <a:off x="2688" y="3228"/>
              <a:ext cx="3080" cy="1084"/>
            </a:xfrm>
            <a:custGeom>
              <a:avLst/>
              <a:gdLst>
                <a:gd name="T0" fmla="*/ 0 w 3080"/>
                <a:gd name="T1" fmla="*/ 1084 h 1084"/>
                <a:gd name="T2" fmla="*/ 424 w 3080"/>
                <a:gd name="T3" fmla="*/ 932 h 1084"/>
                <a:gd name="T4" fmla="*/ 640 w 3080"/>
                <a:gd name="T5" fmla="*/ 292 h 1084"/>
                <a:gd name="T6" fmla="*/ 1032 w 3080"/>
                <a:gd name="T7" fmla="*/ 20 h 1084"/>
                <a:gd name="T8" fmla="*/ 1536 w 3080"/>
                <a:gd name="T9" fmla="*/ 172 h 1084"/>
                <a:gd name="T10" fmla="*/ 2064 w 3080"/>
                <a:gd name="T11" fmla="*/ 604 h 1084"/>
                <a:gd name="T12" fmla="*/ 2400 w 3080"/>
                <a:gd name="T13" fmla="*/ 940 h 1084"/>
                <a:gd name="T14" fmla="*/ 3080 w 3080"/>
                <a:gd name="T15" fmla="*/ 1084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80" h="1084">
                  <a:moveTo>
                    <a:pt x="0" y="1084"/>
                  </a:moveTo>
                  <a:cubicBezTo>
                    <a:pt x="71" y="1059"/>
                    <a:pt x="317" y="1064"/>
                    <a:pt x="424" y="932"/>
                  </a:cubicBezTo>
                  <a:cubicBezTo>
                    <a:pt x="531" y="800"/>
                    <a:pt x="539" y="444"/>
                    <a:pt x="640" y="292"/>
                  </a:cubicBezTo>
                  <a:cubicBezTo>
                    <a:pt x="741" y="140"/>
                    <a:pt x="883" y="40"/>
                    <a:pt x="1032" y="20"/>
                  </a:cubicBezTo>
                  <a:cubicBezTo>
                    <a:pt x="1181" y="0"/>
                    <a:pt x="1364" y="75"/>
                    <a:pt x="1536" y="172"/>
                  </a:cubicBezTo>
                  <a:cubicBezTo>
                    <a:pt x="1708" y="269"/>
                    <a:pt x="1920" y="476"/>
                    <a:pt x="2064" y="604"/>
                  </a:cubicBezTo>
                  <a:cubicBezTo>
                    <a:pt x="2208" y="732"/>
                    <a:pt x="2231" y="860"/>
                    <a:pt x="2400" y="940"/>
                  </a:cubicBezTo>
                  <a:cubicBezTo>
                    <a:pt x="2569" y="1020"/>
                    <a:pt x="2939" y="1054"/>
                    <a:pt x="3080" y="1084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446" name="Picture 22" descr="Topbanx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33CC99"/>
                </a:clrFrom>
                <a:clrTo>
                  <a:srgbClr val="33CC99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929" t="5319" b="4256"/>
            <a:stretch>
              <a:fillRect/>
            </a:stretch>
          </p:blipFill>
          <p:spPr bwMode="auto">
            <a:xfrm>
              <a:off x="0" y="0"/>
              <a:ext cx="325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447" name="Rectangle 23"/>
            <p:cNvSpPr>
              <a:spLocks noChangeArrowheads="1"/>
            </p:cNvSpPr>
            <p:nvPr/>
          </p:nvSpPr>
          <p:spPr bwMode="ltGray">
            <a:xfrm>
              <a:off x="240" y="2112"/>
              <a:ext cx="2688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48" name="Line 24"/>
          <p:cNvSpPr>
            <a:spLocks noChangeShapeType="1"/>
          </p:cNvSpPr>
          <p:nvPr/>
        </p:nvSpPr>
        <p:spPr bwMode="ltGray">
          <a:xfrm>
            <a:off x="685800" y="3429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449" name="Group 25"/>
          <p:cNvGrpSpPr>
            <a:grpSpLocks/>
          </p:cNvGrpSpPr>
          <p:nvPr/>
        </p:nvGrpSpPr>
        <p:grpSpPr bwMode="auto">
          <a:xfrm>
            <a:off x="762000" y="3352800"/>
            <a:ext cx="457200" cy="457200"/>
            <a:chOff x="480" y="2112"/>
            <a:chExt cx="288" cy="288"/>
          </a:xfrm>
        </p:grpSpPr>
        <p:sp>
          <p:nvSpPr>
            <p:cNvPr id="103450" name="Line 26"/>
            <p:cNvSpPr>
              <a:spLocks noChangeShapeType="1"/>
            </p:cNvSpPr>
            <p:nvPr/>
          </p:nvSpPr>
          <p:spPr bwMode="ltGray">
            <a:xfrm>
              <a:off x="528" y="216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51" name="Oval 27"/>
            <p:cNvSpPr>
              <a:spLocks noChangeArrowheads="1"/>
            </p:cNvSpPr>
            <p:nvPr/>
          </p:nvSpPr>
          <p:spPr bwMode="ltGray">
            <a:xfrm>
              <a:off x="480" y="2112"/>
              <a:ext cx="117" cy="11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52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3600"/>
            <a:ext cx="7772400" cy="11430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03453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03454" name="Rectangle 30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20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3455" name="Rectangle 3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20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3456" name="Rectangle 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63420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A8F93E-97B0-472B-BE56-AC2B9126E5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4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61ACF-5A7F-4667-857F-2B02775601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79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FEDA4-5E86-41B9-9873-0452BC6699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1102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658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658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211A86-6B43-4390-99D8-875A23345F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070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4D223-38D8-4188-B4B3-A62229EF8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81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33A96-5A85-4CA2-8FCD-E4DE2592B8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74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9E8ED-0955-42AA-90E8-4C4E216217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69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B1A94-829B-4E8E-BF6B-380FCF1606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40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517BB-52E2-44FA-9EFE-F8DBE1F948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35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4BD83-932C-4FCF-9A9C-CD0ED2E58D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88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DB528-763A-4CB7-9C22-575E36BE4F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09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625CF-0C95-42E3-9822-F78824A545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966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0" y="-12700"/>
            <a:ext cx="9156700" cy="6870700"/>
            <a:chOff x="0" y="-8"/>
            <a:chExt cx="5768" cy="4328"/>
          </a:xfrm>
        </p:grpSpPr>
        <p:sp>
          <p:nvSpPr>
            <p:cNvPr id="102403" name="Rectangle 3"/>
            <p:cNvSpPr>
              <a:spLocks noChangeArrowheads="1"/>
            </p:cNvSpPr>
            <p:nvPr/>
          </p:nvSpPr>
          <p:spPr bwMode="auto">
            <a:xfrm>
              <a:off x="0" y="624"/>
              <a:ext cx="5760" cy="36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4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62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5" name="Freeform 5"/>
            <p:cNvSpPr>
              <a:spLocks/>
            </p:cNvSpPr>
            <p:nvPr/>
          </p:nvSpPr>
          <p:spPr bwMode="hidden">
            <a:xfrm>
              <a:off x="0" y="-8"/>
              <a:ext cx="3640" cy="1434"/>
            </a:xfrm>
            <a:custGeom>
              <a:avLst/>
              <a:gdLst>
                <a:gd name="T0" fmla="*/ 0 w 3640"/>
                <a:gd name="T1" fmla="*/ 1152 h 1434"/>
                <a:gd name="T2" fmla="*/ 672 w 3640"/>
                <a:gd name="T3" fmla="*/ 1392 h 1434"/>
                <a:gd name="T4" fmla="*/ 912 w 3640"/>
                <a:gd name="T5" fmla="*/ 1152 h 1434"/>
                <a:gd name="T6" fmla="*/ 864 w 3640"/>
                <a:gd name="T7" fmla="*/ 816 h 1434"/>
                <a:gd name="T8" fmla="*/ 1170 w 3640"/>
                <a:gd name="T9" fmla="*/ 588 h 1434"/>
                <a:gd name="T10" fmla="*/ 1692 w 3640"/>
                <a:gd name="T11" fmla="*/ 546 h 1434"/>
                <a:gd name="T12" fmla="*/ 2112 w 3640"/>
                <a:gd name="T13" fmla="*/ 576 h 1434"/>
                <a:gd name="T14" fmla="*/ 2208 w 3640"/>
                <a:gd name="T15" fmla="*/ 384 h 1434"/>
                <a:gd name="T16" fmla="*/ 2184 w 3640"/>
                <a:gd name="T17" fmla="*/ 138 h 1434"/>
                <a:gd name="T18" fmla="*/ 2640 w 3640"/>
                <a:gd name="T19" fmla="*/ 144 h 1434"/>
                <a:gd name="T20" fmla="*/ 3024 w 3640"/>
                <a:gd name="T21" fmla="*/ 432 h 1434"/>
                <a:gd name="T22" fmla="*/ 3552 w 3640"/>
                <a:gd name="T23" fmla="*/ 192 h 1434"/>
                <a:gd name="T24" fmla="*/ 3552 w 3640"/>
                <a:gd name="T25" fmla="*/ 0 h 14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40" h="1434">
                  <a:moveTo>
                    <a:pt x="0" y="1152"/>
                  </a:moveTo>
                  <a:cubicBezTo>
                    <a:pt x="112" y="1192"/>
                    <a:pt x="204" y="1434"/>
                    <a:pt x="672" y="1392"/>
                  </a:cubicBezTo>
                  <a:cubicBezTo>
                    <a:pt x="824" y="1392"/>
                    <a:pt x="880" y="1248"/>
                    <a:pt x="912" y="1152"/>
                  </a:cubicBezTo>
                  <a:cubicBezTo>
                    <a:pt x="944" y="1056"/>
                    <a:pt x="821" y="910"/>
                    <a:pt x="864" y="816"/>
                  </a:cubicBezTo>
                  <a:cubicBezTo>
                    <a:pt x="864" y="552"/>
                    <a:pt x="1044" y="582"/>
                    <a:pt x="1170" y="588"/>
                  </a:cubicBezTo>
                  <a:cubicBezTo>
                    <a:pt x="1386" y="666"/>
                    <a:pt x="1535" y="548"/>
                    <a:pt x="1692" y="546"/>
                  </a:cubicBezTo>
                  <a:cubicBezTo>
                    <a:pt x="1849" y="544"/>
                    <a:pt x="1944" y="648"/>
                    <a:pt x="2112" y="576"/>
                  </a:cubicBezTo>
                  <a:cubicBezTo>
                    <a:pt x="2250" y="510"/>
                    <a:pt x="2200" y="448"/>
                    <a:pt x="2208" y="384"/>
                  </a:cubicBezTo>
                  <a:cubicBezTo>
                    <a:pt x="2220" y="311"/>
                    <a:pt x="2040" y="198"/>
                    <a:pt x="2184" y="138"/>
                  </a:cubicBezTo>
                  <a:cubicBezTo>
                    <a:pt x="2346" y="60"/>
                    <a:pt x="2500" y="95"/>
                    <a:pt x="2640" y="144"/>
                  </a:cubicBezTo>
                  <a:cubicBezTo>
                    <a:pt x="2780" y="193"/>
                    <a:pt x="2872" y="424"/>
                    <a:pt x="3024" y="432"/>
                  </a:cubicBezTo>
                  <a:cubicBezTo>
                    <a:pt x="3176" y="440"/>
                    <a:pt x="3464" y="264"/>
                    <a:pt x="3552" y="192"/>
                  </a:cubicBezTo>
                  <a:cubicBezTo>
                    <a:pt x="3640" y="120"/>
                    <a:pt x="3552" y="40"/>
                    <a:pt x="355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6" name="Freeform 6"/>
            <p:cNvSpPr>
              <a:spLocks/>
            </p:cNvSpPr>
            <p:nvPr/>
          </p:nvSpPr>
          <p:spPr bwMode="hidden">
            <a:xfrm>
              <a:off x="0" y="-8"/>
              <a:ext cx="1996" cy="1240"/>
            </a:xfrm>
            <a:custGeom>
              <a:avLst/>
              <a:gdLst>
                <a:gd name="T0" fmla="*/ 0 w 1996"/>
                <a:gd name="T1" fmla="*/ 960 h 1240"/>
                <a:gd name="T2" fmla="*/ 336 w 1996"/>
                <a:gd name="T3" fmla="*/ 1200 h 1240"/>
                <a:gd name="T4" fmla="*/ 576 w 1996"/>
                <a:gd name="T5" fmla="*/ 1200 h 1240"/>
                <a:gd name="T6" fmla="*/ 696 w 1996"/>
                <a:gd name="T7" fmla="*/ 972 h 1240"/>
                <a:gd name="T8" fmla="*/ 636 w 1996"/>
                <a:gd name="T9" fmla="*/ 462 h 1240"/>
                <a:gd name="T10" fmla="*/ 816 w 1996"/>
                <a:gd name="T11" fmla="*/ 276 h 1240"/>
                <a:gd name="T12" fmla="*/ 1392 w 1996"/>
                <a:gd name="T13" fmla="*/ 432 h 1240"/>
                <a:gd name="T14" fmla="*/ 1740 w 1996"/>
                <a:gd name="T15" fmla="*/ 390 h 1240"/>
                <a:gd name="T16" fmla="*/ 1974 w 1996"/>
                <a:gd name="T17" fmla="*/ 348 h 1240"/>
                <a:gd name="T18" fmla="*/ 1872 w 1996"/>
                <a:gd name="T19" fmla="*/ 0 h 1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96" h="1240">
                  <a:moveTo>
                    <a:pt x="0" y="960"/>
                  </a:moveTo>
                  <a:cubicBezTo>
                    <a:pt x="56" y="1000"/>
                    <a:pt x="240" y="1160"/>
                    <a:pt x="336" y="1200"/>
                  </a:cubicBezTo>
                  <a:cubicBezTo>
                    <a:pt x="432" y="1240"/>
                    <a:pt x="516" y="1238"/>
                    <a:pt x="576" y="1200"/>
                  </a:cubicBezTo>
                  <a:cubicBezTo>
                    <a:pt x="636" y="1162"/>
                    <a:pt x="686" y="1095"/>
                    <a:pt x="696" y="972"/>
                  </a:cubicBezTo>
                  <a:cubicBezTo>
                    <a:pt x="706" y="849"/>
                    <a:pt x="616" y="578"/>
                    <a:pt x="636" y="462"/>
                  </a:cubicBezTo>
                  <a:cubicBezTo>
                    <a:pt x="656" y="346"/>
                    <a:pt x="690" y="281"/>
                    <a:pt x="816" y="276"/>
                  </a:cubicBezTo>
                  <a:cubicBezTo>
                    <a:pt x="942" y="271"/>
                    <a:pt x="1238" y="413"/>
                    <a:pt x="1392" y="432"/>
                  </a:cubicBezTo>
                  <a:cubicBezTo>
                    <a:pt x="1546" y="451"/>
                    <a:pt x="1643" y="404"/>
                    <a:pt x="1740" y="390"/>
                  </a:cubicBezTo>
                  <a:cubicBezTo>
                    <a:pt x="1837" y="376"/>
                    <a:pt x="1952" y="413"/>
                    <a:pt x="1974" y="348"/>
                  </a:cubicBezTo>
                  <a:cubicBezTo>
                    <a:pt x="1996" y="283"/>
                    <a:pt x="1986" y="84"/>
                    <a:pt x="1872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7" name="Freeform 7"/>
            <p:cNvSpPr>
              <a:spLocks/>
            </p:cNvSpPr>
            <p:nvPr/>
          </p:nvSpPr>
          <p:spPr bwMode="hidden">
            <a:xfrm>
              <a:off x="0" y="-8"/>
              <a:ext cx="1584" cy="1008"/>
            </a:xfrm>
            <a:custGeom>
              <a:avLst/>
              <a:gdLst>
                <a:gd name="T0" fmla="*/ 0 w 1584"/>
                <a:gd name="T1" fmla="*/ 576 h 1008"/>
                <a:gd name="T2" fmla="*/ 336 w 1584"/>
                <a:gd name="T3" fmla="*/ 960 h 1008"/>
                <a:gd name="T4" fmla="*/ 480 w 1584"/>
                <a:gd name="T5" fmla="*/ 864 h 1008"/>
                <a:gd name="T6" fmla="*/ 318 w 1584"/>
                <a:gd name="T7" fmla="*/ 414 h 1008"/>
                <a:gd name="T8" fmla="*/ 780 w 1584"/>
                <a:gd name="T9" fmla="*/ 36 h 1008"/>
                <a:gd name="T10" fmla="*/ 1440 w 1584"/>
                <a:gd name="T11" fmla="*/ 192 h 1008"/>
                <a:gd name="T12" fmla="*/ 1584 w 1584"/>
                <a:gd name="T13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84" h="1008">
                  <a:moveTo>
                    <a:pt x="0" y="576"/>
                  </a:moveTo>
                  <a:cubicBezTo>
                    <a:pt x="56" y="640"/>
                    <a:pt x="256" y="912"/>
                    <a:pt x="336" y="960"/>
                  </a:cubicBezTo>
                  <a:cubicBezTo>
                    <a:pt x="416" y="1008"/>
                    <a:pt x="483" y="955"/>
                    <a:pt x="480" y="864"/>
                  </a:cubicBezTo>
                  <a:cubicBezTo>
                    <a:pt x="477" y="773"/>
                    <a:pt x="384" y="618"/>
                    <a:pt x="318" y="414"/>
                  </a:cubicBezTo>
                  <a:cubicBezTo>
                    <a:pt x="156" y="12"/>
                    <a:pt x="528" y="6"/>
                    <a:pt x="780" y="36"/>
                  </a:cubicBezTo>
                  <a:cubicBezTo>
                    <a:pt x="1002" y="66"/>
                    <a:pt x="1306" y="198"/>
                    <a:pt x="1440" y="192"/>
                  </a:cubicBezTo>
                  <a:cubicBezTo>
                    <a:pt x="1574" y="186"/>
                    <a:pt x="1554" y="40"/>
                    <a:pt x="1584" y="0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8" name="Freeform 8"/>
            <p:cNvSpPr>
              <a:spLocks/>
            </p:cNvSpPr>
            <p:nvPr/>
          </p:nvSpPr>
          <p:spPr bwMode="hidden">
            <a:xfrm>
              <a:off x="856" y="144"/>
              <a:ext cx="3752" cy="1816"/>
            </a:xfrm>
            <a:custGeom>
              <a:avLst/>
              <a:gdLst>
                <a:gd name="T0" fmla="*/ 248 w 3752"/>
                <a:gd name="T1" fmla="*/ 1000 h 1816"/>
                <a:gd name="T2" fmla="*/ 200 w 3752"/>
                <a:gd name="T3" fmla="*/ 760 h 1816"/>
                <a:gd name="T4" fmla="*/ 248 w 3752"/>
                <a:gd name="T5" fmla="*/ 664 h 1816"/>
                <a:gd name="T6" fmla="*/ 584 w 3752"/>
                <a:gd name="T7" fmla="*/ 616 h 1816"/>
                <a:gd name="T8" fmla="*/ 1304 w 3752"/>
                <a:gd name="T9" fmla="*/ 664 h 1816"/>
                <a:gd name="T10" fmla="*/ 1640 w 3752"/>
                <a:gd name="T11" fmla="*/ 424 h 1816"/>
                <a:gd name="T12" fmla="*/ 1976 w 3752"/>
                <a:gd name="T13" fmla="*/ 472 h 1816"/>
                <a:gd name="T14" fmla="*/ 2600 w 3752"/>
                <a:gd name="T15" fmla="*/ 424 h 1816"/>
                <a:gd name="T16" fmla="*/ 3128 w 3752"/>
                <a:gd name="T17" fmla="*/ 88 h 1816"/>
                <a:gd name="T18" fmla="*/ 3560 w 3752"/>
                <a:gd name="T19" fmla="*/ 40 h 1816"/>
                <a:gd name="T20" fmla="*/ 3656 w 3752"/>
                <a:gd name="T21" fmla="*/ 328 h 1816"/>
                <a:gd name="T22" fmla="*/ 2984 w 3752"/>
                <a:gd name="T23" fmla="*/ 760 h 1816"/>
                <a:gd name="T24" fmla="*/ 2456 w 3752"/>
                <a:gd name="T25" fmla="*/ 952 h 1816"/>
                <a:gd name="T26" fmla="*/ 1976 w 3752"/>
                <a:gd name="T27" fmla="*/ 1432 h 1816"/>
                <a:gd name="T28" fmla="*/ 1400 w 3752"/>
                <a:gd name="T29" fmla="*/ 1768 h 1816"/>
                <a:gd name="T30" fmla="*/ 968 w 3752"/>
                <a:gd name="T31" fmla="*/ 1720 h 1816"/>
                <a:gd name="T32" fmla="*/ 296 w 3752"/>
                <a:gd name="T33" fmla="*/ 1768 h 1816"/>
                <a:gd name="T34" fmla="*/ 8 w 3752"/>
                <a:gd name="T35" fmla="*/ 1432 h 1816"/>
                <a:gd name="T36" fmla="*/ 248 w 3752"/>
                <a:gd name="T37" fmla="*/ 1000 h 1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752" h="1816">
                  <a:moveTo>
                    <a:pt x="248" y="1000"/>
                  </a:moveTo>
                  <a:cubicBezTo>
                    <a:pt x="280" y="888"/>
                    <a:pt x="200" y="816"/>
                    <a:pt x="200" y="760"/>
                  </a:cubicBezTo>
                  <a:cubicBezTo>
                    <a:pt x="200" y="704"/>
                    <a:pt x="184" y="688"/>
                    <a:pt x="248" y="664"/>
                  </a:cubicBezTo>
                  <a:cubicBezTo>
                    <a:pt x="312" y="640"/>
                    <a:pt x="408" y="616"/>
                    <a:pt x="584" y="616"/>
                  </a:cubicBezTo>
                  <a:cubicBezTo>
                    <a:pt x="760" y="616"/>
                    <a:pt x="1128" y="696"/>
                    <a:pt x="1304" y="664"/>
                  </a:cubicBezTo>
                  <a:cubicBezTo>
                    <a:pt x="1480" y="632"/>
                    <a:pt x="1528" y="456"/>
                    <a:pt x="1640" y="424"/>
                  </a:cubicBezTo>
                  <a:cubicBezTo>
                    <a:pt x="1752" y="392"/>
                    <a:pt x="1816" y="472"/>
                    <a:pt x="1976" y="472"/>
                  </a:cubicBezTo>
                  <a:cubicBezTo>
                    <a:pt x="2136" y="472"/>
                    <a:pt x="2408" y="488"/>
                    <a:pt x="2600" y="424"/>
                  </a:cubicBezTo>
                  <a:cubicBezTo>
                    <a:pt x="2792" y="360"/>
                    <a:pt x="2968" y="152"/>
                    <a:pt x="3128" y="88"/>
                  </a:cubicBezTo>
                  <a:cubicBezTo>
                    <a:pt x="3288" y="24"/>
                    <a:pt x="3472" y="0"/>
                    <a:pt x="3560" y="40"/>
                  </a:cubicBezTo>
                  <a:cubicBezTo>
                    <a:pt x="3648" y="80"/>
                    <a:pt x="3752" y="208"/>
                    <a:pt x="3656" y="328"/>
                  </a:cubicBezTo>
                  <a:cubicBezTo>
                    <a:pt x="3560" y="448"/>
                    <a:pt x="3184" y="656"/>
                    <a:pt x="2984" y="760"/>
                  </a:cubicBezTo>
                  <a:cubicBezTo>
                    <a:pt x="2784" y="864"/>
                    <a:pt x="2624" y="840"/>
                    <a:pt x="2456" y="952"/>
                  </a:cubicBezTo>
                  <a:cubicBezTo>
                    <a:pt x="2288" y="1064"/>
                    <a:pt x="2152" y="1296"/>
                    <a:pt x="1976" y="1432"/>
                  </a:cubicBezTo>
                  <a:cubicBezTo>
                    <a:pt x="1800" y="1568"/>
                    <a:pt x="1568" y="1720"/>
                    <a:pt x="1400" y="1768"/>
                  </a:cubicBezTo>
                  <a:cubicBezTo>
                    <a:pt x="1232" y="1816"/>
                    <a:pt x="1152" y="1720"/>
                    <a:pt x="968" y="1720"/>
                  </a:cubicBezTo>
                  <a:cubicBezTo>
                    <a:pt x="784" y="1720"/>
                    <a:pt x="456" y="1816"/>
                    <a:pt x="296" y="1768"/>
                  </a:cubicBezTo>
                  <a:cubicBezTo>
                    <a:pt x="136" y="1720"/>
                    <a:pt x="16" y="1560"/>
                    <a:pt x="8" y="1432"/>
                  </a:cubicBezTo>
                  <a:cubicBezTo>
                    <a:pt x="0" y="1304"/>
                    <a:pt x="216" y="1112"/>
                    <a:pt x="248" y="100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09" name="Freeform 9"/>
            <p:cNvSpPr>
              <a:spLocks/>
            </p:cNvSpPr>
            <p:nvPr/>
          </p:nvSpPr>
          <p:spPr bwMode="hidden">
            <a:xfrm>
              <a:off x="972" y="688"/>
              <a:ext cx="2580" cy="1140"/>
            </a:xfrm>
            <a:custGeom>
              <a:avLst/>
              <a:gdLst>
                <a:gd name="T0" fmla="*/ 36 w 2580"/>
                <a:gd name="T1" fmla="*/ 792 h 1140"/>
                <a:gd name="T2" fmla="*/ 228 w 2580"/>
                <a:gd name="T3" fmla="*/ 456 h 1140"/>
                <a:gd name="T4" fmla="*/ 324 w 2580"/>
                <a:gd name="T5" fmla="*/ 264 h 1140"/>
                <a:gd name="T6" fmla="*/ 612 w 2580"/>
                <a:gd name="T7" fmla="*/ 216 h 1140"/>
                <a:gd name="T8" fmla="*/ 1092 w 2580"/>
                <a:gd name="T9" fmla="*/ 312 h 1140"/>
                <a:gd name="T10" fmla="*/ 1536 w 2580"/>
                <a:gd name="T11" fmla="*/ 60 h 1140"/>
                <a:gd name="T12" fmla="*/ 2388 w 2580"/>
                <a:gd name="T13" fmla="*/ 120 h 1140"/>
                <a:gd name="T14" fmla="*/ 2328 w 2580"/>
                <a:gd name="T15" fmla="*/ 288 h 1140"/>
                <a:gd name="T16" fmla="*/ 2028 w 2580"/>
                <a:gd name="T17" fmla="*/ 612 h 1140"/>
                <a:gd name="T18" fmla="*/ 1428 w 2580"/>
                <a:gd name="T19" fmla="*/ 1032 h 1140"/>
                <a:gd name="T20" fmla="*/ 1140 w 2580"/>
                <a:gd name="T21" fmla="*/ 1080 h 1140"/>
                <a:gd name="T22" fmla="*/ 324 w 2580"/>
                <a:gd name="T23" fmla="*/ 1032 h 1140"/>
                <a:gd name="T24" fmla="*/ 36 w 2580"/>
                <a:gd name="T25" fmla="*/ 792 h 1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80" h="1140">
                  <a:moveTo>
                    <a:pt x="36" y="792"/>
                  </a:moveTo>
                  <a:cubicBezTo>
                    <a:pt x="66" y="666"/>
                    <a:pt x="180" y="544"/>
                    <a:pt x="228" y="456"/>
                  </a:cubicBezTo>
                  <a:cubicBezTo>
                    <a:pt x="276" y="368"/>
                    <a:pt x="260" y="304"/>
                    <a:pt x="324" y="264"/>
                  </a:cubicBezTo>
                  <a:cubicBezTo>
                    <a:pt x="388" y="224"/>
                    <a:pt x="484" y="208"/>
                    <a:pt x="612" y="216"/>
                  </a:cubicBezTo>
                  <a:cubicBezTo>
                    <a:pt x="740" y="224"/>
                    <a:pt x="828" y="330"/>
                    <a:pt x="1092" y="312"/>
                  </a:cubicBezTo>
                  <a:cubicBezTo>
                    <a:pt x="1422" y="270"/>
                    <a:pt x="1416" y="0"/>
                    <a:pt x="1536" y="60"/>
                  </a:cubicBezTo>
                  <a:cubicBezTo>
                    <a:pt x="1782" y="204"/>
                    <a:pt x="2256" y="82"/>
                    <a:pt x="2388" y="120"/>
                  </a:cubicBezTo>
                  <a:cubicBezTo>
                    <a:pt x="2520" y="158"/>
                    <a:pt x="2580" y="198"/>
                    <a:pt x="2328" y="288"/>
                  </a:cubicBezTo>
                  <a:cubicBezTo>
                    <a:pt x="2094" y="378"/>
                    <a:pt x="2178" y="488"/>
                    <a:pt x="2028" y="612"/>
                  </a:cubicBezTo>
                  <a:cubicBezTo>
                    <a:pt x="1878" y="736"/>
                    <a:pt x="1576" y="954"/>
                    <a:pt x="1428" y="1032"/>
                  </a:cubicBezTo>
                  <a:cubicBezTo>
                    <a:pt x="1292" y="1112"/>
                    <a:pt x="1218" y="1140"/>
                    <a:pt x="1140" y="1080"/>
                  </a:cubicBezTo>
                  <a:cubicBezTo>
                    <a:pt x="918" y="960"/>
                    <a:pt x="508" y="1080"/>
                    <a:pt x="324" y="1032"/>
                  </a:cubicBezTo>
                  <a:cubicBezTo>
                    <a:pt x="140" y="984"/>
                    <a:pt x="0" y="918"/>
                    <a:pt x="36" y="792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0" name="Freeform 10"/>
            <p:cNvSpPr>
              <a:spLocks/>
            </p:cNvSpPr>
            <p:nvPr/>
          </p:nvSpPr>
          <p:spPr bwMode="hidden">
            <a:xfrm>
              <a:off x="1170" y="910"/>
              <a:ext cx="1758" cy="696"/>
            </a:xfrm>
            <a:custGeom>
              <a:avLst/>
              <a:gdLst>
                <a:gd name="T0" fmla="*/ 60 w 1758"/>
                <a:gd name="T1" fmla="*/ 594 h 696"/>
                <a:gd name="T2" fmla="*/ 126 w 1758"/>
                <a:gd name="T3" fmla="*/ 234 h 696"/>
                <a:gd name="T4" fmla="*/ 1182 w 1758"/>
                <a:gd name="T5" fmla="*/ 234 h 696"/>
                <a:gd name="T6" fmla="*/ 1518 w 1758"/>
                <a:gd name="T7" fmla="*/ 90 h 696"/>
                <a:gd name="T8" fmla="*/ 1710 w 1758"/>
                <a:gd name="T9" fmla="*/ 138 h 696"/>
                <a:gd name="T10" fmla="*/ 1230 w 1758"/>
                <a:gd name="T11" fmla="*/ 522 h 696"/>
                <a:gd name="T12" fmla="*/ 750 w 1758"/>
                <a:gd name="T13" fmla="*/ 666 h 696"/>
                <a:gd name="T14" fmla="*/ 60 w 1758"/>
                <a:gd name="T15" fmla="*/ 594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58" h="696">
                  <a:moveTo>
                    <a:pt x="60" y="594"/>
                  </a:moveTo>
                  <a:cubicBezTo>
                    <a:pt x="0" y="462"/>
                    <a:pt x="48" y="306"/>
                    <a:pt x="126" y="234"/>
                  </a:cubicBezTo>
                  <a:cubicBezTo>
                    <a:pt x="390" y="30"/>
                    <a:pt x="654" y="378"/>
                    <a:pt x="1182" y="234"/>
                  </a:cubicBezTo>
                  <a:cubicBezTo>
                    <a:pt x="1414" y="210"/>
                    <a:pt x="1284" y="132"/>
                    <a:pt x="1518" y="90"/>
                  </a:cubicBezTo>
                  <a:cubicBezTo>
                    <a:pt x="1680" y="0"/>
                    <a:pt x="1758" y="66"/>
                    <a:pt x="1710" y="138"/>
                  </a:cubicBezTo>
                  <a:cubicBezTo>
                    <a:pt x="1662" y="210"/>
                    <a:pt x="1290" y="372"/>
                    <a:pt x="1230" y="522"/>
                  </a:cubicBezTo>
                  <a:cubicBezTo>
                    <a:pt x="1134" y="696"/>
                    <a:pt x="945" y="654"/>
                    <a:pt x="750" y="666"/>
                  </a:cubicBezTo>
                  <a:cubicBezTo>
                    <a:pt x="555" y="678"/>
                    <a:pt x="164" y="666"/>
                    <a:pt x="60" y="594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1" name="Freeform 11"/>
            <p:cNvSpPr>
              <a:spLocks/>
            </p:cNvSpPr>
            <p:nvPr/>
          </p:nvSpPr>
          <p:spPr bwMode="hidden">
            <a:xfrm rot="-299203">
              <a:off x="1296" y="1240"/>
              <a:ext cx="928" cy="192"/>
            </a:xfrm>
            <a:custGeom>
              <a:avLst/>
              <a:gdLst>
                <a:gd name="T0" fmla="*/ 104 w 928"/>
                <a:gd name="T1" fmla="*/ 96 h 192"/>
                <a:gd name="T2" fmla="*/ 152 w 928"/>
                <a:gd name="T3" fmla="*/ 0 h 192"/>
                <a:gd name="T4" fmla="*/ 728 w 928"/>
                <a:gd name="T5" fmla="*/ 96 h 192"/>
                <a:gd name="T6" fmla="*/ 920 w 928"/>
                <a:gd name="T7" fmla="*/ 96 h 192"/>
                <a:gd name="T8" fmla="*/ 776 w 928"/>
                <a:gd name="T9" fmla="*/ 192 h 192"/>
                <a:gd name="T10" fmla="*/ 104 w 928"/>
                <a:gd name="T11" fmla="*/ 9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8" h="192">
                  <a:moveTo>
                    <a:pt x="104" y="96"/>
                  </a:moveTo>
                  <a:cubicBezTo>
                    <a:pt x="0" y="64"/>
                    <a:pt x="48" y="0"/>
                    <a:pt x="152" y="0"/>
                  </a:cubicBezTo>
                  <a:cubicBezTo>
                    <a:pt x="256" y="0"/>
                    <a:pt x="600" y="80"/>
                    <a:pt x="728" y="96"/>
                  </a:cubicBezTo>
                  <a:cubicBezTo>
                    <a:pt x="856" y="112"/>
                    <a:pt x="912" y="80"/>
                    <a:pt x="920" y="96"/>
                  </a:cubicBezTo>
                  <a:cubicBezTo>
                    <a:pt x="928" y="112"/>
                    <a:pt x="912" y="192"/>
                    <a:pt x="776" y="192"/>
                  </a:cubicBezTo>
                  <a:cubicBezTo>
                    <a:pt x="640" y="192"/>
                    <a:pt x="208" y="128"/>
                    <a:pt x="104" y="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2" name="Freeform 12"/>
            <p:cNvSpPr>
              <a:spLocks/>
            </p:cNvSpPr>
            <p:nvPr/>
          </p:nvSpPr>
          <p:spPr bwMode="hidden">
            <a:xfrm>
              <a:off x="0" y="1584"/>
              <a:ext cx="5754" cy="2280"/>
            </a:xfrm>
            <a:custGeom>
              <a:avLst/>
              <a:gdLst>
                <a:gd name="T0" fmla="*/ 0 w 5754"/>
                <a:gd name="T1" fmla="*/ 40 h 2280"/>
                <a:gd name="T2" fmla="*/ 336 w 5754"/>
                <a:gd name="T3" fmla="*/ 40 h 2280"/>
                <a:gd name="T4" fmla="*/ 720 w 5754"/>
                <a:gd name="T5" fmla="*/ 280 h 2280"/>
                <a:gd name="T6" fmla="*/ 912 w 5754"/>
                <a:gd name="T7" fmla="*/ 712 h 2280"/>
                <a:gd name="T8" fmla="*/ 864 w 5754"/>
                <a:gd name="T9" fmla="*/ 1240 h 2280"/>
                <a:gd name="T10" fmla="*/ 960 w 5754"/>
                <a:gd name="T11" fmla="*/ 1768 h 2280"/>
                <a:gd name="T12" fmla="*/ 1440 w 5754"/>
                <a:gd name="T13" fmla="*/ 2152 h 2280"/>
                <a:gd name="T14" fmla="*/ 2160 w 5754"/>
                <a:gd name="T15" fmla="*/ 2248 h 2280"/>
                <a:gd name="T16" fmla="*/ 2688 w 5754"/>
                <a:gd name="T17" fmla="*/ 1960 h 2280"/>
                <a:gd name="T18" fmla="*/ 2706 w 5754"/>
                <a:gd name="T19" fmla="*/ 472 h 2280"/>
                <a:gd name="T20" fmla="*/ 3456 w 5754"/>
                <a:gd name="T21" fmla="*/ 424 h 2280"/>
                <a:gd name="T22" fmla="*/ 4416 w 5754"/>
                <a:gd name="T23" fmla="*/ 712 h 2280"/>
                <a:gd name="T24" fmla="*/ 4416 w 5754"/>
                <a:gd name="T25" fmla="*/ 1432 h 2280"/>
                <a:gd name="T26" fmla="*/ 4728 w 5754"/>
                <a:gd name="T27" fmla="*/ 1822 h 2280"/>
                <a:gd name="T28" fmla="*/ 5322 w 5754"/>
                <a:gd name="T29" fmla="*/ 2206 h 2280"/>
                <a:gd name="T30" fmla="*/ 5754 w 5754"/>
                <a:gd name="T31" fmla="*/ 1510 h 2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54" h="2280">
                  <a:moveTo>
                    <a:pt x="0" y="40"/>
                  </a:moveTo>
                  <a:cubicBezTo>
                    <a:pt x="56" y="40"/>
                    <a:pt x="216" y="0"/>
                    <a:pt x="336" y="40"/>
                  </a:cubicBezTo>
                  <a:cubicBezTo>
                    <a:pt x="456" y="80"/>
                    <a:pt x="624" y="168"/>
                    <a:pt x="720" y="280"/>
                  </a:cubicBezTo>
                  <a:cubicBezTo>
                    <a:pt x="816" y="392"/>
                    <a:pt x="888" y="552"/>
                    <a:pt x="912" y="712"/>
                  </a:cubicBezTo>
                  <a:cubicBezTo>
                    <a:pt x="936" y="872"/>
                    <a:pt x="856" y="1064"/>
                    <a:pt x="864" y="1240"/>
                  </a:cubicBezTo>
                  <a:cubicBezTo>
                    <a:pt x="872" y="1416"/>
                    <a:pt x="864" y="1616"/>
                    <a:pt x="960" y="1768"/>
                  </a:cubicBezTo>
                  <a:cubicBezTo>
                    <a:pt x="1056" y="1920"/>
                    <a:pt x="1240" y="2072"/>
                    <a:pt x="1440" y="2152"/>
                  </a:cubicBezTo>
                  <a:cubicBezTo>
                    <a:pt x="1640" y="2232"/>
                    <a:pt x="1952" y="2280"/>
                    <a:pt x="2160" y="2248"/>
                  </a:cubicBezTo>
                  <a:cubicBezTo>
                    <a:pt x="2368" y="2216"/>
                    <a:pt x="2597" y="2256"/>
                    <a:pt x="2688" y="1960"/>
                  </a:cubicBezTo>
                  <a:cubicBezTo>
                    <a:pt x="2779" y="1664"/>
                    <a:pt x="2578" y="728"/>
                    <a:pt x="2706" y="472"/>
                  </a:cubicBezTo>
                  <a:cubicBezTo>
                    <a:pt x="2834" y="216"/>
                    <a:pt x="3171" y="384"/>
                    <a:pt x="3456" y="424"/>
                  </a:cubicBezTo>
                  <a:cubicBezTo>
                    <a:pt x="3741" y="464"/>
                    <a:pt x="4256" y="544"/>
                    <a:pt x="4416" y="712"/>
                  </a:cubicBezTo>
                  <a:cubicBezTo>
                    <a:pt x="4576" y="880"/>
                    <a:pt x="4364" y="1247"/>
                    <a:pt x="4416" y="1432"/>
                  </a:cubicBezTo>
                  <a:cubicBezTo>
                    <a:pt x="4468" y="1617"/>
                    <a:pt x="4577" y="1693"/>
                    <a:pt x="4728" y="1822"/>
                  </a:cubicBezTo>
                  <a:cubicBezTo>
                    <a:pt x="4879" y="1951"/>
                    <a:pt x="5151" y="2258"/>
                    <a:pt x="5322" y="2206"/>
                  </a:cubicBezTo>
                  <a:cubicBezTo>
                    <a:pt x="5493" y="2154"/>
                    <a:pt x="5664" y="1655"/>
                    <a:pt x="5754" y="151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3" name="Freeform 13"/>
            <p:cNvSpPr>
              <a:spLocks/>
            </p:cNvSpPr>
            <p:nvPr/>
          </p:nvSpPr>
          <p:spPr bwMode="hidden">
            <a:xfrm>
              <a:off x="1056" y="2008"/>
              <a:ext cx="1496" cy="1464"/>
            </a:xfrm>
            <a:custGeom>
              <a:avLst/>
              <a:gdLst>
                <a:gd name="T0" fmla="*/ 408 w 1496"/>
                <a:gd name="T1" fmla="*/ 16 h 1464"/>
                <a:gd name="T2" fmla="*/ 72 w 1496"/>
                <a:gd name="T3" fmla="*/ 304 h 1464"/>
                <a:gd name="T4" fmla="*/ 72 w 1496"/>
                <a:gd name="T5" fmla="*/ 976 h 1464"/>
                <a:gd name="T6" fmla="*/ 504 w 1496"/>
                <a:gd name="T7" fmla="*/ 1360 h 1464"/>
                <a:gd name="T8" fmla="*/ 1128 w 1496"/>
                <a:gd name="T9" fmla="*/ 1408 h 1464"/>
                <a:gd name="T10" fmla="*/ 1464 w 1496"/>
                <a:gd name="T11" fmla="*/ 1024 h 1464"/>
                <a:gd name="T12" fmla="*/ 1320 w 1496"/>
                <a:gd name="T13" fmla="*/ 208 h 1464"/>
                <a:gd name="T14" fmla="*/ 408 w 1496"/>
                <a:gd name="T15" fmla="*/ 16 h 1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96" h="1464">
                  <a:moveTo>
                    <a:pt x="408" y="16"/>
                  </a:moveTo>
                  <a:cubicBezTo>
                    <a:pt x="200" y="32"/>
                    <a:pt x="128" y="144"/>
                    <a:pt x="72" y="304"/>
                  </a:cubicBezTo>
                  <a:cubicBezTo>
                    <a:pt x="16" y="464"/>
                    <a:pt x="0" y="800"/>
                    <a:pt x="72" y="976"/>
                  </a:cubicBezTo>
                  <a:cubicBezTo>
                    <a:pt x="144" y="1152"/>
                    <a:pt x="328" y="1288"/>
                    <a:pt x="504" y="1360"/>
                  </a:cubicBezTo>
                  <a:cubicBezTo>
                    <a:pt x="680" y="1432"/>
                    <a:pt x="968" y="1464"/>
                    <a:pt x="1128" y="1408"/>
                  </a:cubicBezTo>
                  <a:cubicBezTo>
                    <a:pt x="1288" y="1352"/>
                    <a:pt x="1432" y="1224"/>
                    <a:pt x="1464" y="1024"/>
                  </a:cubicBezTo>
                  <a:cubicBezTo>
                    <a:pt x="1496" y="824"/>
                    <a:pt x="1496" y="376"/>
                    <a:pt x="1320" y="208"/>
                  </a:cubicBezTo>
                  <a:cubicBezTo>
                    <a:pt x="1144" y="40"/>
                    <a:pt x="616" y="0"/>
                    <a:pt x="408" y="1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4" name="Freeform 14"/>
            <p:cNvSpPr>
              <a:spLocks/>
            </p:cNvSpPr>
            <p:nvPr/>
          </p:nvSpPr>
          <p:spPr bwMode="hidden">
            <a:xfrm rot="1159149">
              <a:off x="1296" y="2152"/>
              <a:ext cx="1126" cy="730"/>
            </a:xfrm>
            <a:custGeom>
              <a:avLst/>
              <a:gdLst>
                <a:gd name="T0" fmla="*/ 940 w 1126"/>
                <a:gd name="T1" fmla="*/ 196 h 730"/>
                <a:gd name="T2" fmla="*/ 576 w 1126"/>
                <a:gd name="T3" fmla="*/ 20 h 730"/>
                <a:gd name="T4" fmla="*/ 192 w 1126"/>
                <a:gd name="T5" fmla="*/ 76 h 730"/>
                <a:gd name="T6" fmla="*/ 24 w 1126"/>
                <a:gd name="T7" fmla="*/ 372 h 730"/>
                <a:gd name="T8" fmla="*/ 520 w 1126"/>
                <a:gd name="T9" fmla="*/ 670 h 730"/>
                <a:gd name="T10" fmla="*/ 1048 w 1126"/>
                <a:gd name="T11" fmla="*/ 568 h 730"/>
                <a:gd name="T12" fmla="*/ 940 w 1126"/>
                <a:gd name="T13" fmla="*/ 196 h 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26" h="730">
                  <a:moveTo>
                    <a:pt x="940" y="196"/>
                  </a:moveTo>
                  <a:cubicBezTo>
                    <a:pt x="700" y="100"/>
                    <a:pt x="701" y="40"/>
                    <a:pt x="576" y="20"/>
                  </a:cubicBezTo>
                  <a:cubicBezTo>
                    <a:pt x="451" y="0"/>
                    <a:pt x="284" y="17"/>
                    <a:pt x="192" y="76"/>
                  </a:cubicBezTo>
                  <a:cubicBezTo>
                    <a:pt x="100" y="135"/>
                    <a:pt x="56" y="132"/>
                    <a:pt x="24" y="372"/>
                  </a:cubicBezTo>
                  <a:cubicBezTo>
                    <a:pt x="0" y="730"/>
                    <a:pt x="350" y="637"/>
                    <a:pt x="520" y="670"/>
                  </a:cubicBezTo>
                  <a:cubicBezTo>
                    <a:pt x="690" y="703"/>
                    <a:pt x="978" y="647"/>
                    <a:pt x="1048" y="568"/>
                  </a:cubicBezTo>
                  <a:cubicBezTo>
                    <a:pt x="1118" y="489"/>
                    <a:pt x="1126" y="280"/>
                    <a:pt x="940" y="19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5" name="Freeform 15"/>
            <p:cNvSpPr>
              <a:spLocks/>
            </p:cNvSpPr>
            <p:nvPr/>
          </p:nvSpPr>
          <p:spPr bwMode="hidden">
            <a:xfrm>
              <a:off x="3112" y="-8"/>
              <a:ext cx="2648" cy="3394"/>
            </a:xfrm>
            <a:custGeom>
              <a:avLst/>
              <a:gdLst>
                <a:gd name="T0" fmla="*/ 1496 w 2648"/>
                <a:gd name="T1" fmla="*/ 0 h 3394"/>
                <a:gd name="T2" fmla="*/ 1640 w 2648"/>
                <a:gd name="T3" fmla="*/ 384 h 3394"/>
                <a:gd name="T4" fmla="*/ 1400 w 2648"/>
                <a:gd name="T5" fmla="*/ 864 h 3394"/>
                <a:gd name="T6" fmla="*/ 536 w 2648"/>
                <a:gd name="T7" fmla="*/ 1200 h 3394"/>
                <a:gd name="T8" fmla="*/ 56 w 2648"/>
                <a:gd name="T9" fmla="*/ 1584 h 3394"/>
                <a:gd name="T10" fmla="*/ 200 w 2648"/>
                <a:gd name="T11" fmla="*/ 1872 h 3394"/>
                <a:gd name="T12" fmla="*/ 1064 w 2648"/>
                <a:gd name="T13" fmla="*/ 2016 h 3394"/>
                <a:gd name="T14" fmla="*/ 1592 w 2648"/>
                <a:gd name="T15" fmla="*/ 2304 h 3394"/>
                <a:gd name="T16" fmla="*/ 1562 w 2648"/>
                <a:gd name="T17" fmla="*/ 2940 h 3394"/>
                <a:gd name="T18" fmla="*/ 2120 w 2648"/>
                <a:gd name="T19" fmla="*/ 3384 h 3394"/>
                <a:gd name="T20" fmla="*/ 2648 w 2648"/>
                <a:gd name="T21" fmla="*/ 2880 h 3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48" h="3394">
                  <a:moveTo>
                    <a:pt x="1496" y="0"/>
                  </a:moveTo>
                  <a:cubicBezTo>
                    <a:pt x="1520" y="64"/>
                    <a:pt x="1656" y="240"/>
                    <a:pt x="1640" y="384"/>
                  </a:cubicBezTo>
                  <a:cubicBezTo>
                    <a:pt x="1624" y="528"/>
                    <a:pt x="1584" y="728"/>
                    <a:pt x="1400" y="864"/>
                  </a:cubicBezTo>
                  <a:cubicBezTo>
                    <a:pt x="1216" y="1000"/>
                    <a:pt x="760" y="1080"/>
                    <a:pt x="536" y="1200"/>
                  </a:cubicBezTo>
                  <a:cubicBezTo>
                    <a:pt x="312" y="1320"/>
                    <a:pt x="112" y="1472"/>
                    <a:pt x="56" y="1584"/>
                  </a:cubicBezTo>
                  <a:cubicBezTo>
                    <a:pt x="0" y="1696"/>
                    <a:pt x="32" y="1800"/>
                    <a:pt x="200" y="1872"/>
                  </a:cubicBezTo>
                  <a:cubicBezTo>
                    <a:pt x="368" y="1944"/>
                    <a:pt x="832" y="1944"/>
                    <a:pt x="1064" y="2016"/>
                  </a:cubicBezTo>
                  <a:cubicBezTo>
                    <a:pt x="1296" y="2088"/>
                    <a:pt x="1509" y="2150"/>
                    <a:pt x="1592" y="2304"/>
                  </a:cubicBezTo>
                  <a:cubicBezTo>
                    <a:pt x="1675" y="2458"/>
                    <a:pt x="1474" y="2760"/>
                    <a:pt x="1562" y="2940"/>
                  </a:cubicBezTo>
                  <a:cubicBezTo>
                    <a:pt x="1650" y="3120"/>
                    <a:pt x="1939" y="3394"/>
                    <a:pt x="2120" y="3384"/>
                  </a:cubicBezTo>
                  <a:cubicBezTo>
                    <a:pt x="2301" y="3374"/>
                    <a:pt x="2538" y="2985"/>
                    <a:pt x="2648" y="288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6" name="Freeform 16"/>
            <p:cNvSpPr>
              <a:spLocks/>
            </p:cNvSpPr>
            <p:nvPr/>
          </p:nvSpPr>
          <p:spPr bwMode="hidden">
            <a:xfrm>
              <a:off x="3504" y="-8"/>
              <a:ext cx="2256" cy="3160"/>
            </a:xfrm>
            <a:custGeom>
              <a:avLst/>
              <a:gdLst>
                <a:gd name="T0" fmla="*/ 1488 w 2256"/>
                <a:gd name="T1" fmla="*/ 0 h 3160"/>
                <a:gd name="T2" fmla="*/ 1488 w 2256"/>
                <a:gd name="T3" fmla="*/ 528 h 3160"/>
                <a:gd name="T4" fmla="*/ 1104 w 2256"/>
                <a:gd name="T5" fmla="*/ 1008 h 3160"/>
                <a:gd name="T6" fmla="*/ 144 w 2256"/>
                <a:gd name="T7" fmla="*/ 1488 h 3160"/>
                <a:gd name="T8" fmla="*/ 240 w 2256"/>
                <a:gd name="T9" fmla="*/ 1776 h 3160"/>
                <a:gd name="T10" fmla="*/ 1056 w 2256"/>
                <a:gd name="T11" fmla="*/ 1872 h 3160"/>
                <a:gd name="T12" fmla="*/ 1536 w 2256"/>
                <a:gd name="T13" fmla="*/ 2064 h 3160"/>
                <a:gd name="T14" fmla="*/ 1536 w 2256"/>
                <a:gd name="T15" fmla="*/ 2448 h 3160"/>
                <a:gd name="T16" fmla="*/ 1344 w 2256"/>
                <a:gd name="T17" fmla="*/ 2784 h 3160"/>
                <a:gd name="T18" fmla="*/ 1632 w 2256"/>
                <a:gd name="T19" fmla="*/ 3120 h 3160"/>
                <a:gd name="T20" fmla="*/ 1968 w 2256"/>
                <a:gd name="T21" fmla="*/ 3024 h 3160"/>
                <a:gd name="T22" fmla="*/ 2208 w 2256"/>
                <a:gd name="T23" fmla="*/ 2496 h 3160"/>
                <a:gd name="T24" fmla="*/ 2112 w 2256"/>
                <a:gd name="T25" fmla="*/ 1968 h 3160"/>
                <a:gd name="T26" fmla="*/ 1776 w 2256"/>
                <a:gd name="T27" fmla="*/ 1584 h 3160"/>
                <a:gd name="T28" fmla="*/ 1824 w 2256"/>
                <a:gd name="T29" fmla="*/ 1152 h 3160"/>
                <a:gd name="T30" fmla="*/ 2256 w 2256"/>
                <a:gd name="T31" fmla="*/ 672 h 3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256" h="3160">
                  <a:moveTo>
                    <a:pt x="1488" y="0"/>
                  </a:moveTo>
                  <a:cubicBezTo>
                    <a:pt x="1488" y="88"/>
                    <a:pt x="1552" y="360"/>
                    <a:pt x="1488" y="528"/>
                  </a:cubicBezTo>
                  <a:cubicBezTo>
                    <a:pt x="1424" y="696"/>
                    <a:pt x="1328" y="848"/>
                    <a:pt x="1104" y="1008"/>
                  </a:cubicBezTo>
                  <a:cubicBezTo>
                    <a:pt x="880" y="1168"/>
                    <a:pt x="288" y="1360"/>
                    <a:pt x="144" y="1488"/>
                  </a:cubicBezTo>
                  <a:cubicBezTo>
                    <a:pt x="0" y="1616"/>
                    <a:pt x="88" y="1712"/>
                    <a:pt x="240" y="1776"/>
                  </a:cubicBezTo>
                  <a:cubicBezTo>
                    <a:pt x="392" y="1840"/>
                    <a:pt x="840" y="1824"/>
                    <a:pt x="1056" y="1872"/>
                  </a:cubicBezTo>
                  <a:cubicBezTo>
                    <a:pt x="1272" y="1920"/>
                    <a:pt x="1456" y="1968"/>
                    <a:pt x="1536" y="2064"/>
                  </a:cubicBezTo>
                  <a:cubicBezTo>
                    <a:pt x="1616" y="2160"/>
                    <a:pt x="1568" y="2328"/>
                    <a:pt x="1536" y="2448"/>
                  </a:cubicBezTo>
                  <a:cubicBezTo>
                    <a:pt x="1504" y="2568"/>
                    <a:pt x="1328" y="2672"/>
                    <a:pt x="1344" y="2784"/>
                  </a:cubicBezTo>
                  <a:cubicBezTo>
                    <a:pt x="1360" y="2896"/>
                    <a:pt x="1528" y="3080"/>
                    <a:pt x="1632" y="3120"/>
                  </a:cubicBezTo>
                  <a:cubicBezTo>
                    <a:pt x="1736" y="3160"/>
                    <a:pt x="1872" y="3128"/>
                    <a:pt x="1968" y="3024"/>
                  </a:cubicBezTo>
                  <a:cubicBezTo>
                    <a:pt x="2064" y="2920"/>
                    <a:pt x="2184" y="2672"/>
                    <a:pt x="2208" y="2496"/>
                  </a:cubicBezTo>
                  <a:cubicBezTo>
                    <a:pt x="2232" y="2320"/>
                    <a:pt x="2184" y="2120"/>
                    <a:pt x="2112" y="1968"/>
                  </a:cubicBezTo>
                  <a:cubicBezTo>
                    <a:pt x="2040" y="1816"/>
                    <a:pt x="1824" y="1720"/>
                    <a:pt x="1776" y="1584"/>
                  </a:cubicBezTo>
                  <a:cubicBezTo>
                    <a:pt x="1728" y="1448"/>
                    <a:pt x="1744" y="1304"/>
                    <a:pt x="1824" y="1152"/>
                  </a:cubicBezTo>
                  <a:cubicBezTo>
                    <a:pt x="1904" y="1000"/>
                    <a:pt x="2166" y="772"/>
                    <a:pt x="2256" y="67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7" name="Freeform 17"/>
            <p:cNvSpPr>
              <a:spLocks/>
            </p:cNvSpPr>
            <p:nvPr/>
          </p:nvSpPr>
          <p:spPr bwMode="hidden">
            <a:xfrm>
              <a:off x="4008" y="1080"/>
              <a:ext cx="1048" cy="696"/>
            </a:xfrm>
            <a:custGeom>
              <a:avLst/>
              <a:gdLst>
                <a:gd name="T0" fmla="*/ 984 w 1048"/>
                <a:gd name="T1" fmla="*/ 256 h 696"/>
                <a:gd name="T2" fmla="*/ 840 w 1048"/>
                <a:gd name="T3" fmla="*/ 16 h 696"/>
                <a:gd name="T4" fmla="*/ 552 w 1048"/>
                <a:gd name="T5" fmla="*/ 160 h 696"/>
                <a:gd name="T6" fmla="*/ 320 w 1048"/>
                <a:gd name="T7" fmla="*/ 304 h 696"/>
                <a:gd name="T8" fmla="*/ 600 w 1048"/>
                <a:gd name="T9" fmla="*/ 592 h 696"/>
                <a:gd name="T10" fmla="*/ 984 w 1048"/>
                <a:gd name="T11" fmla="*/ 640 h 696"/>
                <a:gd name="T12" fmla="*/ 984 w 1048"/>
                <a:gd name="T13" fmla="*/ 256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48" h="696">
                  <a:moveTo>
                    <a:pt x="984" y="256"/>
                  </a:moveTo>
                  <a:cubicBezTo>
                    <a:pt x="960" y="152"/>
                    <a:pt x="992" y="32"/>
                    <a:pt x="840" y="16"/>
                  </a:cubicBezTo>
                  <a:cubicBezTo>
                    <a:pt x="736" y="0"/>
                    <a:pt x="624" y="104"/>
                    <a:pt x="552" y="160"/>
                  </a:cubicBezTo>
                  <a:cubicBezTo>
                    <a:pt x="465" y="208"/>
                    <a:pt x="480" y="240"/>
                    <a:pt x="320" y="304"/>
                  </a:cubicBezTo>
                  <a:cubicBezTo>
                    <a:pt x="168" y="368"/>
                    <a:pt x="0" y="512"/>
                    <a:pt x="600" y="592"/>
                  </a:cubicBezTo>
                  <a:cubicBezTo>
                    <a:pt x="696" y="640"/>
                    <a:pt x="920" y="696"/>
                    <a:pt x="984" y="640"/>
                  </a:cubicBezTo>
                  <a:cubicBezTo>
                    <a:pt x="1048" y="584"/>
                    <a:pt x="984" y="336"/>
                    <a:pt x="984" y="256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8" name="Freeform 18"/>
            <p:cNvSpPr>
              <a:spLocks/>
            </p:cNvSpPr>
            <p:nvPr/>
          </p:nvSpPr>
          <p:spPr bwMode="hidden">
            <a:xfrm>
              <a:off x="5117" y="-8"/>
              <a:ext cx="547" cy="696"/>
            </a:xfrm>
            <a:custGeom>
              <a:avLst/>
              <a:gdLst>
                <a:gd name="T0" fmla="*/ 19 w 547"/>
                <a:gd name="T1" fmla="*/ 0 h 696"/>
                <a:gd name="T2" fmla="*/ 19 w 547"/>
                <a:gd name="T3" fmla="*/ 528 h 696"/>
                <a:gd name="T4" fmla="*/ 131 w 547"/>
                <a:gd name="T5" fmla="*/ 680 h 696"/>
                <a:gd name="T6" fmla="*/ 355 w 547"/>
                <a:gd name="T7" fmla="*/ 624 h 696"/>
                <a:gd name="T8" fmla="*/ 499 w 547"/>
                <a:gd name="T9" fmla="*/ 384 h 696"/>
                <a:gd name="T10" fmla="*/ 547 w 547"/>
                <a:gd name="T11" fmla="*/ 0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7" h="696">
                  <a:moveTo>
                    <a:pt x="19" y="0"/>
                  </a:moveTo>
                  <a:cubicBezTo>
                    <a:pt x="19" y="88"/>
                    <a:pt x="0" y="415"/>
                    <a:pt x="19" y="528"/>
                  </a:cubicBezTo>
                  <a:cubicBezTo>
                    <a:pt x="38" y="641"/>
                    <a:pt x="75" y="664"/>
                    <a:pt x="131" y="680"/>
                  </a:cubicBezTo>
                  <a:cubicBezTo>
                    <a:pt x="187" y="696"/>
                    <a:pt x="294" y="673"/>
                    <a:pt x="355" y="624"/>
                  </a:cubicBezTo>
                  <a:cubicBezTo>
                    <a:pt x="416" y="575"/>
                    <a:pt x="467" y="488"/>
                    <a:pt x="499" y="384"/>
                  </a:cubicBezTo>
                  <a:cubicBezTo>
                    <a:pt x="531" y="280"/>
                    <a:pt x="537" y="80"/>
                    <a:pt x="547" y="0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19" name="Freeform 19"/>
            <p:cNvSpPr>
              <a:spLocks/>
            </p:cNvSpPr>
            <p:nvPr/>
          </p:nvSpPr>
          <p:spPr bwMode="hidden">
            <a:xfrm>
              <a:off x="0" y="2024"/>
              <a:ext cx="1984" cy="2296"/>
            </a:xfrm>
            <a:custGeom>
              <a:avLst/>
              <a:gdLst>
                <a:gd name="T0" fmla="*/ 0 w 1984"/>
                <a:gd name="T1" fmla="*/ 32 h 2296"/>
                <a:gd name="T2" fmla="*/ 336 w 1984"/>
                <a:gd name="T3" fmla="*/ 32 h 2296"/>
                <a:gd name="T4" fmla="*/ 592 w 1984"/>
                <a:gd name="T5" fmla="*/ 224 h 2296"/>
                <a:gd name="T6" fmla="*/ 696 w 1984"/>
                <a:gd name="T7" fmla="*/ 664 h 2296"/>
                <a:gd name="T8" fmla="*/ 664 w 1984"/>
                <a:gd name="T9" fmla="*/ 1224 h 2296"/>
                <a:gd name="T10" fmla="*/ 816 w 1984"/>
                <a:gd name="T11" fmla="*/ 1784 h 2296"/>
                <a:gd name="T12" fmla="*/ 1128 w 1984"/>
                <a:gd name="T13" fmla="*/ 2128 h 2296"/>
                <a:gd name="T14" fmla="*/ 1984 w 1984"/>
                <a:gd name="T15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84" h="2296">
                  <a:moveTo>
                    <a:pt x="0" y="32"/>
                  </a:moveTo>
                  <a:cubicBezTo>
                    <a:pt x="56" y="32"/>
                    <a:pt x="237" y="0"/>
                    <a:pt x="336" y="32"/>
                  </a:cubicBezTo>
                  <a:cubicBezTo>
                    <a:pt x="435" y="64"/>
                    <a:pt x="532" y="119"/>
                    <a:pt x="592" y="224"/>
                  </a:cubicBezTo>
                  <a:cubicBezTo>
                    <a:pt x="652" y="329"/>
                    <a:pt x="684" y="497"/>
                    <a:pt x="696" y="664"/>
                  </a:cubicBezTo>
                  <a:cubicBezTo>
                    <a:pt x="708" y="831"/>
                    <a:pt x="644" y="1037"/>
                    <a:pt x="664" y="1224"/>
                  </a:cubicBezTo>
                  <a:cubicBezTo>
                    <a:pt x="684" y="1411"/>
                    <a:pt x="739" y="1633"/>
                    <a:pt x="816" y="1784"/>
                  </a:cubicBezTo>
                  <a:cubicBezTo>
                    <a:pt x="893" y="1935"/>
                    <a:pt x="933" y="2043"/>
                    <a:pt x="1128" y="2128"/>
                  </a:cubicBezTo>
                  <a:cubicBezTo>
                    <a:pt x="1323" y="2213"/>
                    <a:pt x="1806" y="2261"/>
                    <a:pt x="1984" y="2296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0" name="Freeform 20"/>
            <p:cNvSpPr>
              <a:spLocks/>
            </p:cNvSpPr>
            <p:nvPr/>
          </p:nvSpPr>
          <p:spPr bwMode="hidden">
            <a:xfrm>
              <a:off x="0" y="2400"/>
              <a:ext cx="816" cy="1912"/>
            </a:xfrm>
            <a:custGeom>
              <a:avLst/>
              <a:gdLst>
                <a:gd name="T0" fmla="*/ 0 w 816"/>
                <a:gd name="T1" fmla="*/ 280 h 1912"/>
                <a:gd name="T2" fmla="*/ 384 w 816"/>
                <a:gd name="T3" fmla="*/ 280 h 1912"/>
                <a:gd name="T4" fmla="*/ 368 w 816"/>
                <a:gd name="T5" fmla="*/ 896 h 1912"/>
                <a:gd name="T6" fmla="*/ 528 w 816"/>
                <a:gd name="T7" fmla="*/ 1528 h 1912"/>
                <a:gd name="T8" fmla="*/ 816 w 816"/>
                <a:gd name="T9" fmla="*/ 1912 h 1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6" h="1912">
                  <a:moveTo>
                    <a:pt x="0" y="280"/>
                  </a:moveTo>
                  <a:cubicBezTo>
                    <a:pt x="144" y="0"/>
                    <a:pt x="323" y="177"/>
                    <a:pt x="384" y="280"/>
                  </a:cubicBezTo>
                  <a:cubicBezTo>
                    <a:pt x="488" y="440"/>
                    <a:pt x="344" y="688"/>
                    <a:pt x="368" y="896"/>
                  </a:cubicBezTo>
                  <a:cubicBezTo>
                    <a:pt x="392" y="1104"/>
                    <a:pt x="453" y="1359"/>
                    <a:pt x="528" y="1528"/>
                  </a:cubicBezTo>
                  <a:cubicBezTo>
                    <a:pt x="603" y="1697"/>
                    <a:pt x="756" y="1832"/>
                    <a:pt x="816" y="1912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21" name="Freeform 21"/>
            <p:cNvSpPr>
              <a:spLocks/>
            </p:cNvSpPr>
            <p:nvPr/>
          </p:nvSpPr>
          <p:spPr bwMode="hidden">
            <a:xfrm>
              <a:off x="2688" y="3228"/>
              <a:ext cx="3080" cy="1084"/>
            </a:xfrm>
            <a:custGeom>
              <a:avLst/>
              <a:gdLst>
                <a:gd name="T0" fmla="*/ 0 w 3080"/>
                <a:gd name="T1" fmla="*/ 1084 h 1084"/>
                <a:gd name="T2" fmla="*/ 424 w 3080"/>
                <a:gd name="T3" fmla="*/ 932 h 1084"/>
                <a:gd name="T4" fmla="*/ 640 w 3080"/>
                <a:gd name="T5" fmla="*/ 292 h 1084"/>
                <a:gd name="T6" fmla="*/ 1032 w 3080"/>
                <a:gd name="T7" fmla="*/ 20 h 1084"/>
                <a:gd name="T8" fmla="*/ 1536 w 3080"/>
                <a:gd name="T9" fmla="*/ 172 h 1084"/>
                <a:gd name="T10" fmla="*/ 2064 w 3080"/>
                <a:gd name="T11" fmla="*/ 604 h 1084"/>
                <a:gd name="T12" fmla="*/ 2400 w 3080"/>
                <a:gd name="T13" fmla="*/ 940 h 1084"/>
                <a:gd name="T14" fmla="*/ 3080 w 3080"/>
                <a:gd name="T15" fmla="*/ 1084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80" h="1084">
                  <a:moveTo>
                    <a:pt x="0" y="1084"/>
                  </a:moveTo>
                  <a:cubicBezTo>
                    <a:pt x="71" y="1059"/>
                    <a:pt x="317" y="1064"/>
                    <a:pt x="424" y="932"/>
                  </a:cubicBezTo>
                  <a:cubicBezTo>
                    <a:pt x="531" y="800"/>
                    <a:pt x="539" y="444"/>
                    <a:pt x="640" y="292"/>
                  </a:cubicBezTo>
                  <a:cubicBezTo>
                    <a:pt x="741" y="140"/>
                    <a:pt x="883" y="40"/>
                    <a:pt x="1032" y="20"/>
                  </a:cubicBezTo>
                  <a:cubicBezTo>
                    <a:pt x="1181" y="0"/>
                    <a:pt x="1364" y="75"/>
                    <a:pt x="1536" y="172"/>
                  </a:cubicBezTo>
                  <a:cubicBezTo>
                    <a:pt x="1708" y="269"/>
                    <a:pt x="1920" y="476"/>
                    <a:pt x="2064" y="604"/>
                  </a:cubicBezTo>
                  <a:cubicBezTo>
                    <a:pt x="2208" y="732"/>
                    <a:pt x="2231" y="860"/>
                    <a:pt x="2400" y="940"/>
                  </a:cubicBezTo>
                  <a:cubicBezTo>
                    <a:pt x="2569" y="1020"/>
                    <a:pt x="2939" y="1054"/>
                    <a:pt x="3080" y="1084"/>
                  </a:cubicBezTo>
                </a:path>
              </a:pathLst>
            </a:custGeom>
            <a:noFill/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2422" name="Picture 22" descr="Topbanx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33CC99"/>
                </a:clrFrom>
                <a:clrTo>
                  <a:srgbClr val="33CC99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929" t="5319" b="4256"/>
            <a:stretch>
              <a:fillRect/>
            </a:stretch>
          </p:blipFill>
          <p:spPr bwMode="auto">
            <a:xfrm>
              <a:off x="0" y="0"/>
              <a:ext cx="325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423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24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25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658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42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658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2427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6587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240DE2-B0A0-4769-896D-7C2BB9997A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Narrow" panose="020B0606020202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9037C-6928-46A6-8E43-90B98F7E822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04800"/>
            <a:ext cx="9144000" cy="6172200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304800" y="1524000"/>
            <a:ext cx="8458200" cy="365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 pitchFamily="34" charset="0"/>
              </a:rPr>
              <a:t>Science Notes:  Chapter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07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0D2-9374-4A7A-A91C-59F92510767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18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5175" cy="914400"/>
          </a:xfrm>
        </p:spPr>
        <p:txBody>
          <a:bodyPr/>
          <a:lstStyle/>
          <a:p>
            <a:pPr algn="ctr"/>
            <a:r>
              <a:rPr lang="en-US" altLang="en-US" sz="6000"/>
              <a:t>2.2</a:t>
            </a:r>
          </a:p>
        </p:txBody>
      </p:sp>
      <p:sp>
        <p:nvSpPr>
          <p:cNvPr id="1218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earth receives energy from the sun by radiation.</a:t>
            </a:r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1. Radiation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is the transfer of energy as electromagnetic waves.</a:t>
            </a:r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About fifty percent of the energy that reaches the earth from the sun is absorbed by the earth’s surface. </a:t>
            </a:r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2. Thermal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conduction is the transfer of thermal energy through a material. </a:t>
            </a:r>
          </a:p>
        </p:txBody>
      </p:sp>
      <p:sp>
        <p:nvSpPr>
          <p:cNvPr id="121860" name="AutoShape 1028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utoUpdateAnimBg="0"/>
      <p:bldP spid="121859" grpId="0" build="p" autoUpdateAnimBg="0"/>
      <p:bldP spid="1218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086FA-85FA-4850-ABFF-A0F4E6F08CC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Thermal energy is always transferred from warm to cold areas.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3. Convection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is the transfer of thermal energy by the circulation or movement of a liquid or gas.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When the air is heated it becomes less dense and rises.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When the air is cooled it becomes more dense and sinks.</a:t>
            </a:r>
          </a:p>
        </p:txBody>
      </p:sp>
      <p:sp>
        <p:nvSpPr>
          <p:cNvPr id="110595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05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  <p:bldP spid="1105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AF4B4-CEF4-454E-83D8-CDD8C384593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4.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cycle of warm air rising and cool air sinking causes a circular movement of air called a convection current.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greenhouse effect is the process by which gases in the atmosphere, such as water vapor and carbon dioxide, absorb thermal energy and radiate it back to the earth. </a:t>
            </a:r>
          </a:p>
        </p:txBody>
      </p:sp>
      <p:sp>
        <p:nvSpPr>
          <p:cNvPr id="111619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1620" name="Picture 4" descr="MCj021494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267200"/>
            <a:ext cx="5410200" cy="241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 build="p" autoUpdateAnimBg="0"/>
      <p:bldP spid="1116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D684E-5B43-469F-831F-83AE48A4E84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balance between incoming energy and outgoing energy is known as the radiation balance.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5. </a:t>
            </a: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increase in the average global temperatures is called global warming.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 Greenhouse gases are gases that absorb thermal energy in the atmosphere.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/>
          </a:p>
        </p:txBody>
      </p:sp>
      <p:sp>
        <p:nvSpPr>
          <p:cNvPr id="112643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2" grpId="0" build="p" autoUpdateAnimBg="0"/>
      <p:bldP spid="1126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225AE-291F-444E-A248-D00491E7387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381000"/>
            <a:ext cx="5181600" cy="64770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>
                <a:cs typeface="Times New Roman" panose="02020603050405020304" pitchFamily="18" charset="0"/>
              </a:rPr>
              <a:t>Human activity such as burning fossil fuels and deforestation may be increasing levels of greenhouse gases in the atmosphere like carbon dioxide.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>
                <a:cs typeface="Times New Roman" panose="02020603050405020304" pitchFamily="18" charset="0"/>
              </a:rPr>
              <a:t>Scientists are still debating the effects of global warming.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>
              <a:cs typeface="Times New Roman" panose="02020603050405020304" pitchFamily="18" charset="0"/>
            </a:endParaRPr>
          </a:p>
        </p:txBody>
      </p:sp>
      <p:sp>
        <p:nvSpPr>
          <p:cNvPr id="113667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C8042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3684" name="Picture 20" descr="MCj029344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457200"/>
            <a:ext cx="3536950" cy="5029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13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  <p:bldP spid="1136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20825-5693-4EA3-8626-DBC66239DA12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5175" cy="914400"/>
          </a:xfrm>
        </p:spPr>
        <p:txBody>
          <a:bodyPr/>
          <a:lstStyle/>
          <a:p>
            <a:pPr algn="ctr"/>
            <a:r>
              <a:rPr lang="en-US" altLang="en-US" sz="6000"/>
              <a:t>2.3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1.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movement of air caused by differences in air pressure is called wind. </a:t>
            </a:r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greater the difference in air pressure, the faster the wind moves. </a:t>
            </a:r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Differences in air pressure are generally caused by unequal heating of the earth.</a:t>
            </a:r>
          </a:p>
        </p:txBody>
      </p:sp>
      <p:sp>
        <p:nvSpPr>
          <p:cNvPr id="124932" name="AutoShape 4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4936" name="Picture 8" descr="MCj023309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573588"/>
            <a:ext cx="2895600" cy="228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utoUpdateAnimBg="0"/>
      <p:bldP spid="124931" grpId="0" build="p" autoUpdateAnimBg="0"/>
      <p:bldP spid="1249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A0569-955A-42F4-8F73-9014AB684B0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2. Air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travels in many large, circular patterns called convection cells.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Convection cells are separated by pressure belts, bands of high pressure and low pressure found about every 30º of latitude.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winds are not able to travel in a straight line because the earth is rotating.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3.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apparent curving of the path of winds and ocean currents due to the earth’s rotation is called the Coriolis effect.</a:t>
            </a:r>
          </a:p>
        </p:txBody>
      </p:sp>
      <p:sp>
        <p:nvSpPr>
          <p:cNvPr id="114691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6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46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46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build="p" autoUpdateAnimBg="0"/>
      <p:bldP spid="11469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0D054-7EBE-40B2-9466-2A1DA12DBDF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dirty="0"/>
              <a:t>The combination of convection cells found at every 30º of latitude and the </a:t>
            </a:r>
            <a:r>
              <a:rPr lang="en-US" altLang="en-US" dirty="0" err="1"/>
              <a:t>Coriolis</a:t>
            </a:r>
            <a:r>
              <a:rPr lang="en-US" altLang="en-US" dirty="0"/>
              <a:t> effect produces patterns of air circulation called global winds.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4.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three major global wind systems:</a:t>
            </a:r>
          </a:p>
          <a:p>
            <a:pPr lvl="1">
              <a:buClr>
                <a:schemeClr val="tx1"/>
              </a:buClr>
              <a:buFontTx/>
              <a:buAutoNum type="arabicParenR"/>
            </a:pPr>
            <a:r>
              <a:rPr lang="en-US" altLang="en-US" sz="3000" dirty="0">
                <a:solidFill>
                  <a:schemeClr val="tx2">
                    <a:lumMod val="75000"/>
                  </a:schemeClr>
                </a:solidFill>
              </a:rPr>
              <a:t>Polar easterlies</a:t>
            </a:r>
          </a:p>
          <a:p>
            <a:pPr lvl="1">
              <a:buClr>
                <a:schemeClr val="tx1"/>
              </a:buClr>
              <a:buFontTx/>
              <a:buAutoNum type="arabicParenR"/>
            </a:pPr>
            <a:r>
              <a:rPr lang="en-US" altLang="en-US" sz="3000" dirty="0" err="1">
                <a:solidFill>
                  <a:schemeClr val="tx2">
                    <a:lumMod val="75000"/>
                  </a:schemeClr>
                </a:solidFill>
              </a:rPr>
              <a:t>Westerlies</a:t>
            </a:r>
            <a:endParaRPr lang="en-US" altLang="en-US" sz="30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Clr>
                <a:schemeClr val="tx1"/>
              </a:buClr>
              <a:buFontTx/>
              <a:buAutoNum type="arabicParenR"/>
            </a:pPr>
            <a:r>
              <a:rPr lang="en-US" altLang="en-US" sz="3000" dirty="0">
                <a:solidFill>
                  <a:schemeClr val="tx2">
                    <a:lumMod val="75000"/>
                  </a:schemeClr>
                </a:solidFill>
              </a:rPr>
              <a:t>Trade winds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wind belts that extend from the poles to 60º latitude in both hemispheres are called the polar easterlies. </a:t>
            </a:r>
            <a:endParaRPr lang="en-US" altLang="en-US" dirty="0"/>
          </a:p>
        </p:txBody>
      </p:sp>
      <p:sp>
        <p:nvSpPr>
          <p:cNvPr id="115715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57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57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57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 build="p" autoUpdateAnimBg="0"/>
      <p:bldP spid="1157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8F87A-7605-4EFD-914C-EF074ABF554D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5.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wind belts found between 30º and 60º latitude in both hemispheres are called the westerlies.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6. In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both hemispheres, the winds that blow from 30º latitude almost to the equator are called trade winds.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</a:t>
            </a:r>
            <a:r>
              <a:rPr lang="en-US" altLang="en-US" sz="3600" dirty="0" err="1"/>
              <a:t>westerlies</a:t>
            </a:r>
            <a:r>
              <a:rPr lang="en-US" altLang="en-US" sz="3600" dirty="0"/>
              <a:t> carry moist air over the United States producing rain and snow.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Early traders used the trade winds to sail from Europe to the Americas.</a:t>
            </a:r>
          </a:p>
        </p:txBody>
      </p:sp>
      <p:sp>
        <p:nvSpPr>
          <p:cNvPr id="116739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7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67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build="p" autoUpdateAnimBg="0"/>
      <p:bldP spid="11673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3809-BA00-41AC-8FDA-BD63D1B47416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5175" cy="914400"/>
          </a:xfrm>
        </p:spPr>
        <p:txBody>
          <a:bodyPr/>
          <a:lstStyle/>
          <a:p>
            <a:pPr algn="ctr"/>
            <a:r>
              <a:rPr lang="en-US" altLang="en-US" sz="6000"/>
              <a:t>Global Winds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sp>
        <p:nvSpPr>
          <p:cNvPr id="126980" name="AutoShape 4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26981" name="Picture 5" descr="Global Wind Patter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38200"/>
            <a:ext cx="6172200" cy="568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utoUpdateAnimBg="0"/>
      <p:bldP spid="126979" grpId="0" build="p" autoUpdateAnimBg="0"/>
      <p:bldP spid="1269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4819-DA29-4557-9E38-0F1D48F05AF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5175" cy="914400"/>
          </a:xfrm>
        </p:spPr>
        <p:txBody>
          <a:bodyPr/>
          <a:lstStyle/>
          <a:p>
            <a:pPr algn="ctr"/>
            <a:r>
              <a:rPr lang="en-US" altLang="en-US" sz="6000"/>
              <a:t>2.1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1.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atmosphere is a mixture of gases that surrounds the Earth. </a:t>
            </a:r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2.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oxygen in the air only makes up about 21% of the atmosphere.</a:t>
            </a:r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nitrogen in the air only makes up about 78% of the atmosphere.</a:t>
            </a:r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  <p:bldP spid="410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C6035-FF0A-48A2-A1E3-627B601DAA8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7.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trade winds of the Northern and Southern Hemispheres meet in an area around the equator called the doldrums.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At about 30º north and 30º south latitude, sinking air creates an area of high pressure with weak winds called the horse latitudes.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Most of the world’s deserts are located in the horse latitudes because the sinking air is very dry. </a:t>
            </a:r>
          </a:p>
        </p:txBody>
      </p:sp>
      <p:sp>
        <p:nvSpPr>
          <p:cNvPr id="118787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build="p" autoUpdateAnimBg="0"/>
      <p:bldP spid="11878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670F-7FB2-4199-A459-322378E99EE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8.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jet streams are narrow belts of high-speed winds that blow in the upper troposphere and lower stratosphere.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jet stream winds reach speeds of 400 km/</a:t>
            </a:r>
            <a:r>
              <a:rPr lang="en-US" altLang="en-US" sz="3600" dirty="0" err="1"/>
              <a:t>hr</a:t>
            </a:r>
            <a:r>
              <a:rPr lang="en-US" altLang="en-US" sz="3600" dirty="0"/>
              <a:t> or 250 mph.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jet stream travels west to east across the United States but not in a set pattern like the global winds.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/>
          </a:p>
        </p:txBody>
      </p:sp>
      <p:sp>
        <p:nvSpPr>
          <p:cNvPr id="150531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0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0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build="p" autoUpdateAnimBg="0"/>
      <p:bldP spid="15053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BA3BD-5037-42DE-A5BA-F08D127B062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5175" cy="914400"/>
          </a:xfrm>
        </p:spPr>
        <p:txBody>
          <a:bodyPr/>
          <a:lstStyle/>
          <a:p>
            <a:pPr algn="ctr"/>
            <a:r>
              <a:rPr lang="en-US" altLang="en-US" sz="6000"/>
              <a:t>Jet Stream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en-US" altLang="en-US" sz="3600"/>
          </a:p>
        </p:txBody>
      </p:sp>
      <p:sp>
        <p:nvSpPr>
          <p:cNvPr id="151556" name="AutoShape 4"/>
          <p:cNvSpPr>
            <a:spLocks noChangeArrowheads="1"/>
          </p:cNvSpPr>
          <p:nvPr/>
        </p:nvSpPr>
        <p:spPr bwMode="auto">
          <a:xfrm>
            <a:off x="8458200" y="58674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1558" name="Picture 6" descr="Jet Stre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467600" cy="564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 autoUpdateAnimBg="0"/>
      <p:bldP spid="151555" grpId="0" build="p" autoUpdateAnimBg="0"/>
      <p:bldP spid="15155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C7F02-81CC-44C1-A89D-9267D3AA2C48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Pilots study the jet stream to make trips across the United States quicker.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9. Meteorologists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study the jet </a:t>
            </a: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stream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to predict the path of storms.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Near the ocean, the land heats up and cools down quicker than the water creating local winds.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en-US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139267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C8042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 autoUpdateAnimBg="0"/>
      <p:bldP spid="13926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B6B8-2F8E-4E62-B819-3F3FC10B6FE7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5175" cy="914400"/>
          </a:xfrm>
        </p:spPr>
        <p:txBody>
          <a:bodyPr/>
          <a:lstStyle/>
          <a:p>
            <a:pPr algn="ctr"/>
            <a:r>
              <a:rPr lang="en-US" altLang="en-US" sz="6000"/>
              <a:t>2.4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Air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pollution is the contamination of the atmosphere by the introduction of pollutants from human and natural sources. </a:t>
            </a:r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two classifications of air pollution:</a:t>
            </a:r>
          </a:p>
          <a:p>
            <a:pPr marL="990600" lvl="1" indent="-533400">
              <a:buClr>
                <a:schemeClr val="tx1"/>
              </a:buClr>
              <a:buFontTx/>
              <a:buAutoNum type="arabicParenR"/>
            </a:pPr>
            <a:r>
              <a:rPr lang="en-US" altLang="en-US" sz="3000" dirty="0"/>
              <a:t>Primary pollutants</a:t>
            </a:r>
          </a:p>
          <a:p>
            <a:pPr marL="990600" lvl="1" indent="-533400">
              <a:buClr>
                <a:schemeClr val="tx1"/>
              </a:buClr>
              <a:buFontTx/>
              <a:buAutoNum type="arabicParenR"/>
            </a:pPr>
            <a:r>
              <a:rPr lang="en-US" altLang="en-US" sz="3000" dirty="0"/>
              <a:t>Secondary pollutants</a:t>
            </a:r>
            <a:endParaRPr lang="en-US" altLang="en-US" dirty="0"/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Pollutants that are put directly into the air by human or natural activity are primary pollutants.</a:t>
            </a:r>
            <a:r>
              <a:rPr lang="en-US" altLang="en-US" dirty="0"/>
              <a:t> </a:t>
            </a:r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dirty="0"/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 autoUpdateAnimBg="0"/>
      <p:bldP spid="99331" grpId="0" build="p" autoUpdateAnimBg="0"/>
      <p:bldP spid="993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9C6FE-F5B3-46EA-B711-2FC5CC0B8CCE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Examples of natural primary pollutants: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Dust 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Volcanic gases and ash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Smoke from forest fires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Pollen</a:t>
            </a:r>
            <a:endParaRPr lang="en-US" altLang="en-US" sz="2600" dirty="0">
              <a:cs typeface="Times New Roman" panose="02020603050405020304" pitchFamily="18" charset="0"/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Examples of human primary pollutants: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Vehicle exhaust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Smoke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Chemicals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140291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0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0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0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0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0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0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0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0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0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0" grpId="0" build="p" autoUpdateAnimBg="0"/>
      <p:bldP spid="14029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9587-6709-4935-876C-48D67D38E9B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Pollutants that form when primary pollutants react with other primary pollutants or with naturally occurring substances are secondary pollutants.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Smog is an example of secondary pollutants.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2.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two classifications of pollutants: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tx2">
                    <a:lumMod val="75000"/>
                  </a:schemeClr>
                </a:solidFill>
              </a:rPr>
              <a:t>Point-source pollutants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3000" dirty="0">
                <a:solidFill>
                  <a:schemeClr val="tx2">
                    <a:lumMod val="75000"/>
                  </a:schemeClr>
                </a:solidFill>
              </a:rPr>
              <a:t>Non-point source pollutants</a:t>
            </a:r>
            <a:endParaRPr lang="en-US" altLang="en-U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dirty="0"/>
          </a:p>
        </p:txBody>
      </p:sp>
      <p:sp>
        <p:nvSpPr>
          <p:cNvPr id="141315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1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1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1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1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1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 build="p" autoUpdateAnimBg="0"/>
      <p:bldP spid="1413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377C-FD1D-46B3-B449-CCD47A5A30DB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3. Point-source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pollutants are pollutants that are released from a single source. </a:t>
            </a:r>
            <a:endParaRPr lang="en-US" altLang="en-US" sz="3600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Examples of point-source pollutants: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Smoke from burning brush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Chemical wastes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4. Non-point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source pollutants are pollutants that come from many different sources and are often difficult to identify.</a:t>
            </a:r>
          </a:p>
        </p:txBody>
      </p:sp>
      <p:sp>
        <p:nvSpPr>
          <p:cNvPr id="142339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2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2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 autoUpdateAnimBg="0"/>
      <p:bldP spid="14233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43C8D-6ACA-4936-9474-019735AB9B96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/>
              <a:t>Examples of non-point source pollutants:</a:t>
            </a:r>
          </a:p>
          <a:p>
            <a:pPr lvl="1">
              <a:buClr>
                <a:schemeClr val="tx1"/>
              </a:buClr>
            </a:pPr>
            <a:r>
              <a:rPr lang="en-US" altLang="en-US" sz="3000"/>
              <a:t>Smog</a:t>
            </a:r>
          </a:p>
          <a:p>
            <a:pPr lvl="1">
              <a:buClr>
                <a:schemeClr val="tx1"/>
              </a:buClr>
            </a:pPr>
            <a:r>
              <a:rPr lang="en-US" altLang="en-US" sz="3000"/>
              <a:t>Haze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>
                <a:cs typeface="Times New Roman" panose="02020603050405020304" pitchFamily="18" charset="0"/>
              </a:rPr>
              <a:t>Cars contribute about 10% to 20% of the human-caused air pollution in the United States.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>
                <a:cs typeface="Times New Roman" panose="02020603050405020304" pitchFamily="18" charset="0"/>
              </a:rPr>
              <a:t>Many industries burn fossil fuels and release large amounts of air pollutants.</a:t>
            </a:r>
          </a:p>
        </p:txBody>
      </p:sp>
      <p:sp>
        <p:nvSpPr>
          <p:cNvPr id="143363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3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3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build="p" autoUpdateAnimBg="0"/>
      <p:bldP spid="14336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9D32A-2DEB-4302-B8EB-24C324359139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Many houses also contain air pollution.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Causes of indoor air pollution: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Car or lawn mower exhaust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Household cleaners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Kerosene heaters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Wood stoves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5. Ventilation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is the mixing of indoor air and outdoor air.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/>
          </a:p>
        </p:txBody>
      </p:sp>
      <p:sp>
        <p:nvSpPr>
          <p:cNvPr id="144387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4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4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4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 autoUpdateAnimBg="0"/>
      <p:bldP spid="1443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4EF1-469A-4F96-BF41-A40988EEAC8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atmosphere contains small particles like:</a:t>
            </a:r>
          </a:p>
          <a:p>
            <a:pPr lvl="1">
              <a:buClr>
                <a:schemeClr val="tx1"/>
              </a:buClr>
            </a:pPr>
            <a:r>
              <a:rPr lang="en-US" altLang="en-US" dirty="0"/>
              <a:t>Dust </a:t>
            </a:r>
          </a:p>
          <a:p>
            <a:pPr lvl="1">
              <a:buClr>
                <a:schemeClr val="tx1"/>
              </a:buClr>
            </a:pPr>
            <a:r>
              <a:rPr lang="en-US" altLang="en-US" dirty="0"/>
              <a:t>Volcanic ash</a:t>
            </a:r>
          </a:p>
          <a:p>
            <a:pPr lvl="1">
              <a:buClr>
                <a:schemeClr val="tx1"/>
              </a:buClr>
            </a:pPr>
            <a:r>
              <a:rPr lang="en-US" altLang="en-US" dirty="0"/>
              <a:t>Sea salt</a:t>
            </a:r>
          </a:p>
          <a:p>
            <a:pPr lvl="1">
              <a:buClr>
                <a:schemeClr val="tx1"/>
              </a:buClr>
            </a:pPr>
            <a:r>
              <a:rPr lang="en-US" altLang="en-US" dirty="0"/>
              <a:t>Dirt </a:t>
            </a:r>
          </a:p>
          <a:p>
            <a:pPr lvl="1">
              <a:buClr>
                <a:schemeClr val="tx1"/>
              </a:buClr>
            </a:pPr>
            <a:r>
              <a:rPr lang="en-US" altLang="en-US" dirty="0"/>
              <a:t>Smoke </a:t>
            </a:r>
            <a:endParaRPr lang="en-US" altLang="en-US" sz="3200" dirty="0"/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3. Most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of the water in the atmosphere exists as invisible gas called water vapor.</a:t>
            </a: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altLang="en-US" sz="36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en-US" altLang="en-US" sz="3600" dirty="0"/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/>
          </a:p>
          <a:p>
            <a:pPr lvl="1">
              <a:buClr>
                <a:schemeClr val="tx1"/>
              </a:buClr>
              <a:buFont typeface="Wingdings" panose="05000000000000000000" pitchFamily="2" charset="2"/>
              <a:buNone/>
            </a:pPr>
            <a:endParaRPr lang="en-US" altLang="en-US" sz="3200" dirty="0">
              <a:cs typeface="Times New Roman" panose="02020603050405020304" pitchFamily="18" charset="0"/>
            </a:endParaRP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77CC9-B4AA-4BDA-AF0F-83A73E46C2CA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6. Precipitation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such as rain, sleet, or snow that contains acids from air pollution is called acid precipitation.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Acid precipitation has damaged large areas of forests.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Forests in the northeastern United States and in eastern Canada have also been affected by acid precipitation.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145411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build="p" autoUpdateAnimBg="0"/>
      <p:bldP spid="1454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0B496-B112-43E2-AA57-7DFA8F58A0AB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Aquatic life has adapted to live in a certain range of acidity.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7. A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rapid change in a body of water’s acidity is called acid shock.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Acid shock can kill a large number of fish in a lake or river.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The effects of acid precipitation are worst in the spring when the acidic snow that built up in the winter melts and acidic water flows into the lakes and rivers.</a:t>
            </a:r>
          </a:p>
        </p:txBody>
      </p:sp>
      <p:sp>
        <p:nvSpPr>
          <p:cNvPr id="146435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6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6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6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build="p" autoUpdateAnimBg="0"/>
      <p:bldP spid="14643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30875-0E10-4656-BB6B-72BB9E795549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>
                <a:cs typeface="Times New Roman" panose="02020603050405020304" pitchFamily="18" charset="0"/>
              </a:rPr>
              <a:t>To reduce the effects of acid precipitation on aquatic ecosystems, some communities add powdered limestone to acidified lakes.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>
                <a:cs typeface="Times New Roman" panose="02020603050405020304" pitchFamily="18" charset="0"/>
              </a:rPr>
              <a:t>Acid precipitation can cause toxic metals to be released from the soil to be taken in by plants and animals.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>
                <a:cs typeface="Times New Roman" panose="02020603050405020304" pitchFamily="18" charset="0"/>
              </a:rPr>
              <a:t>If humans eat these animals or plants, the toxic metals can cause health problems.</a:t>
            </a:r>
          </a:p>
        </p:txBody>
      </p:sp>
      <p:sp>
        <p:nvSpPr>
          <p:cNvPr id="147459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C8042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7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build="p" autoUpdateAnimBg="0"/>
      <p:bldP spid="14745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62F55-A36F-4838-880E-5E11BE062F59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5175" cy="914400"/>
          </a:xfrm>
        </p:spPr>
        <p:txBody>
          <a:bodyPr/>
          <a:lstStyle/>
          <a:p>
            <a:pPr algn="ctr"/>
            <a:r>
              <a:rPr lang="en-US" altLang="en-US" sz="6000"/>
              <a:t>2.5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/>
              <a:t>There are short-term and long-term effects from air pollution.</a:t>
            </a:r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/>
              <a:t>Some short-term effects:</a:t>
            </a:r>
          </a:p>
          <a:p>
            <a:pPr marL="990600" lvl="1" indent="-533400">
              <a:buClr>
                <a:schemeClr val="tx1"/>
              </a:buClr>
            </a:pPr>
            <a:r>
              <a:rPr lang="en-US" altLang="en-US" sz="3000">
                <a:cs typeface="Times New Roman" panose="02020603050405020304" pitchFamily="18" charset="0"/>
              </a:rPr>
              <a:t>Headaches</a:t>
            </a:r>
            <a:r>
              <a:rPr lang="en-US" altLang="en-US" sz="3000"/>
              <a:t> </a:t>
            </a:r>
          </a:p>
          <a:p>
            <a:pPr marL="990600" lvl="1" indent="-533400">
              <a:buClr>
                <a:schemeClr val="tx1"/>
              </a:buClr>
            </a:pPr>
            <a:r>
              <a:rPr lang="en-US" altLang="en-US" sz="3000">
                <a:cs typeface="Times New Roman" panose="02020603050405020304" pitchFamily="18" charset="0"/>
              </a:rPr>
              <a:t>Coughing</a:t>
            </a:r>
            <a:r>
              <a:rPr lang="en-US" altLang="en-US" sz="3000"/>
              <a:t> </a:t>
            </a:r>
          </a:p>
          <a:p>
            <a:pPr marL="990600" lvl="1" indent="-533400">
              <a:buClr>
                <a:schemeClr val="tx1"/>
              </a:buClr>
            </a:pPr>
            <a:r>
              <a:rPr lang="en-US" altLang="en-US" sz="3000">
                <a:cs typeface="Times New Roman" panose="02020603050405020304" pitchFamily="18" charset="0"/>
              </a:rPr>
              <a:t>Irritation to your eyes</a:t>
            </a:r>
            <a:r>
              <a:rPr lang="en-US" altLang="en-US" sz="3000"/>
              <a:t>, nose, and throat</a:t>
            </a:r>
          </a:p>
          <a:p>
            <a:pPr marL="609600" indent="-609600"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/>
              <a:t>Some long-term effects:</a:t>
            </a:r>
          </a:p>
          <a:p>
            <a:pPr marL="990600" lvl="1" indent="-533400">
              <a:buClr>
                <a:schemeClr val="tx1"/>
              </a:buClr>
            </a:pPr>
            <a:r>
              <a:rPr lang="en-US" altLang="en-US" sz="3000">
                <a:cs typeface="Times New Roman" panose="02020603050405020304" pitchFamily="18" charset="0"/>
              </a:rPr>
              <a:t>Lung cancer </a:t>
            </a:r>
            <a:endParaRPr lang="en-US" altLang="en-US" sz="3000"/>
          </a:p>
          <a:p>
            <a:pPr marL="990600" lvl="1" indent="-533400">
              <a:buClr>
                <a:schemeClr val="tx1"/>
              </a:buClr>
            </a:pPr>
            <a:r>
              <a:rPr lang="en-US" altLang="en-US" sz="3000">
                <a:cs typeface="Times New Roman" panose="02020603050405020304" pitchFamily="18" charset="0"/>
              </a:rPr>
              <a:t>Heart disease</a:t>
            </a:r>
            <a:r>
              <a:rPr lang="en-US" altLang="en-US" sz="3000"/>
              <a:t> </a:t>
            </a:r>
          </a:p>
        </p:txBody>
      </p:sp>
      <p:sp>
        <p:nvSpPr>
          <p:cNvPr id="163844" name="AutoShape 4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autoUpdateAnimBg="0"/>
      <p:bldP spid="163843" grpId="0" build="p" autoUpdateAnimBg="0"/>
      <p:bldP spid="16384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F2FE-4DD3-48B8-8221-49502DBA2893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1.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abbreviation EPA stands for Environmental Protection Agency.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In 1970, congress passed the Clean Air Act that gave the EPA the power to regulate the amount of air pollutants that can be released from cars and factories.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The EPA has primary and secondary standards.</a:t>
            </a:r>
          </a:p>
        </p:txBody>
      </p:sp>
      <p:sp>
        <p:nvSpPr>
          <p:cNvPr id="148483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8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8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 build="p" autoUpdateAnimBg="0"/>
      <p:bldP spid="14848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DB9CF-4DED-4BB6-A55C-84FFD37CB742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Primary standards protect against the effects of air pollution on human health.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Secondary standards protect against the effects of air pollution on crops, vegetation, and buildings.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2.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abbreviation AQI stands for Air Quality Index.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The color ratings of the AQI is not unhealthy are green and yellow.</a:t>
            </a:r>
          </a:p>
        </p:txBody>
      </p:sp>
      <p:sp>
        <p:nvSpPr>
          <p:cNvPr id="149507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9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9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9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build="p" autoUpdateAnimBg="0"/>
      <p:bldP spid="14950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2D59-9F08-46DA-AF20-6674FB2B8CA5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3.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color rating of the AQI for hazardous is maroon.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4. A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scrubber is a device that is used to remove some pollutants before they are released by smokestacks.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Devices such as catalytic converters remove any pollutants from exhaust and help cars reduce pollutants. </a:t>
            </a:r>
          </a:p>
        </p:txBody>
      </p:sp>
      <p:sp>
        <p:nvSpPr>
          <p:cNvPr id="155651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5652" name="Picture 4" descr="C:\Program Files\Microsoft Office\Clipart\standard\stddir1\bd05711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37138"/>
            <a:ext cx="5562600" cy="182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5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5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0" grpId="0" build="p" autoUpdateAnimBg="0"/>
      <p:bldP spid="15565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9E87-0F06-418B-A30A-FBA8289104B6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Cleaner fuels and more-efficient engines have helped reduce air pollution.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Hybrids, which are cars that use gas and electricity, also reduce air pollution.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Ways to reduce air pollution: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Car pooling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Public transportation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Walking or biking to your destination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Keeping your car in good condition</a:t>
            </a:r>
          </a:p>
          <a:p>
            <a:pPr lvl="1">
              <a:buClr>
                <a:schemeClr val="tx1"/>
              </a:buClr>
            </a:pPr>
            <a:r>
              <a:rPr lang="en-US" altLang="en-US" sz="3000" dirty="0"/>
              <a:t>Conserving electricity</a:t>
            </a:r>
            <a:endParaRPr lang="en-US" altLang="en-US" sz="3200" dirty="0">
              <a:cs typeface="Times New Roman" panose="02020603050405020304" pitchFamily="18" charset="0"/>
            </a:endParaRPr>
          </a:p>
        </p:txBody>
      </p:sp>
      <p:sp>
        <p:nvSpPr>
          <p:cNvPr id="156675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C8042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6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6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6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6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6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6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6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build="p" autoUpdateAnimBg="0"/>
      <p:bldP spid="1566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D7889-AD6A-41C3-8C48-CD31F69809D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When the atmospheric conditions change, the water vapor can turn into a solid.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4.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solid </a:t>
            </a: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form of water vapor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can be:</a:t>
            </a:r>
          </a:p>
          <a:p>
            <a:pPr lvl="1">
              <a:buClr>
                <a:schemeClr val="tx1"/>
              </a:buClr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Liquid -- rain</a:t>
            </a:r>
          </a:p>
          <a:p>
            <a:pPr lvl="1">
              <a:buClr>
                <a:schemeClr val="tx1"/>
              </a:buClr>
            </a:pP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>Solid – sleet, hail, or snow</a:t>
            </a:r>
            <a:endParaRPr lang="en-US" altLang="en-US" sz="3200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>
              <a:cs typeface="Times New Roman" panose="02020603050405020304" pitchFamily="18" charset="0"/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104451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4452" name="Picture 4" descr="j02938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4495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4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4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 build="p" autoUpdateAnimBg="0"/>
      <p:bldP spid="1044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349CF-7D24-4DCF-B39D-3056180FCF7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5.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atmosphere is held around the Earth by gravity.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6. Air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pressure is the measure of the force with which air molecules push on a surface.  </a:t>
            </a:r>
            <a:endParaRPr lang="en-US" altLang="en-US" sz="3600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The atmosphere pushes down on the earth at a pressure of 15 </a:t>
            </a:r>
            <a:r>
              <a:rPr lang="en-US" altLang="en-US" sz="3600" dirty="0" err="1">
                <a:cs typeface="Times New Roman" panose="02020603050405020304" pitchFamily="18" charset="0"/>
              </a:rPr>
              <a:t>lb</a:t>
            </a:r>
            <a:r>
              <a:rPr lang="en-US" altLang="en-US" sz="3600" dirty="0">
                <a:cs typeface="Times New Roman" panose="02020603050405020304" pitchFamily="18" charset="0"/>
              </a:rPr>
              <a:t> per in</a:t>
            </a:r>
            <a:r>
              <a:rPr lang="en-US" altLang="en-US" sz="3600" baseline="30000" dirty="0">
                <a:cs typeface="Times New Roman" panose="02020603050405020304" pitchFamily="18" charset="0"/>
              </a:rPr>
              <a:t>2</a:t>
            </a:r>
            <a:r>
              <a:rPr lang="en-US" altLang="en-US" sz="3600" dirty="0">
                <a:cs typeface="Times New Roman" panose="02020603050405020304" pitchFamily="18" charset="0"/>
              </a:rPr>
              <a:t>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>
                <a:cs typeface="Times New Roman" panose="02020603050405020304" pitchFamily="18" charset="0"/>
              </a:rPr>
              <a:t>As altitude increases, air pressure decreases.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105475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build="p" autoUpdateAnimBg="0"/>
      <p:bldP spid="1054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C573-7DCA-4106-9E4E-C79BD78B198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649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layers of the atmosphere are:</a:t>
            </a:r>
          </a:p>
          <a:p>
            <a:pPr lvl="1">
              <a:buClr>
                <a:schemeClr val="tx1"/>
              </a:buClr>
              <a:buFontTx/>
              <a:buAutoNum type="arabicParenR"/>
            </a:pPr>
            <a:r>
              <a:rPr lang="en-US" altLang="en-US" dirty="0"/>
              <a:t>Troposphere </a:t>
            </a:r>
          </a:p>
          <a:p>
            <a:pPr lvl="1">
              <a:buClr>
                <a:schemeClr val="tx1"/>
              </a:buClr>
              <a:buFontTx/>
              <a:buAutoNum type="arabicParenR"/>
            </a:pPr>
            <a:r>
              <a:rPr lang="en-US" altLang="en-US" dirty="0"/>
              <a:t>Stratosphere</a:t>
            </a:r>
          </a:p>
          <a:p>
            <a:pPr lvl="1">
              <a:buClr>
                <a:schemeClr val="tx1"/>
              </a:buClr>
              <a:buFontTx/>
              <a:buAutoNum type="arabicParenR"/>
            </a:pPr>
            <a:r>
              <a:rPr lang="en-US" altLang="en-US" dirty="0"/>
              <a:t>Mesosphere</a:t>
            </a:r>
          </a:p>
          <a:p>
            <a:pPr lvl="1">
              <a:buClr>
                <a:schemeClr val="tx1"/>
              </a:buClr>
              <a:buFontTx/>
              <a:buAutoNum type="arabicParenR"/>
            </a:pPr>
            <a:r>
              <a:rPr lang="en-US" altLang="en-US" dirty="0" smtClean="0"/>
              <a:t>Thermosphere</a:t>
            </a:r>
          </a:p>
          <a:p>
            <a:pPr lvl="1">
              <a:buClr>
                <a:schemeClr val="tx1"/>
              </a:buClr>
              <a:buFontTx/>
              <a:buAutoNum type="arabicParenR"/>
            </a:pPr>
            <a:r>
              <a:rPr lang="en-US" altLang="en-US" dirty="0" smtClean="0"/>
              <a:t>Exosphere</a:t>
            </a:r>
            <a:endParaRPr lang="en-US" altLang="en-US" dirty="0"/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7.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lowest layer of the atmosphere, which lies next to the Earth’s surface, is called the troposphere. </a:t>
            </a:r>
            <a:endParaRPr lang="en-US" altLang="en-US" sz="3600" dirty="0">
              <a:solidFill>
                <a:schemeClr val="tx2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None/>
            </a:pPr>
            <a:endParaRPr lang="en-US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106499" name="AutoShape 1027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6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6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6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6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64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64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build="p" autoUpdateAnimBg="0"/>
      <p:bldP spid="1064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0D198-9A8E-4F05-A72E-ED79F7C3396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8. Almost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  <a:cs typeface="Times New Roman" panose="02020603050405020304" pitchFamily="18" charset="0"/>
              </a:rPr>
              <a:t>all the Earth’s carbon dioxide, water vapor, clouds, air pollution, weather, and life-forms are in the troposphere.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atmospheric layer above the troposphere is called the stratosphere.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9.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stratosphere contains the ozone layer.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ozone layer protects life on Earth by absorbing harmful ultraviolet radiation. </a:t>
            </a:r>
            <a:endParaRPr lang="en-US" altLang="en-US" sz="3600" dirty="0">
              <a:cs typeface="Times New Roman" panose="02020603050405020304" pitchFamily="18" charset="0"/>
            </a:endParaRP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>
              <a:cs typeface="Times New Roman" panose="02020603050405020304" pitchFamily="18" charset="0"/>
            </a:endParaRPr>
          </a:p>
        </p:txBody>
      </p:sp>
      <p:sp>
        <p:nvSpPr>
          <p:cNvPr id="107523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build="p" autoUpdateAnimBg="0"/>
      <p:bldP spid="1075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7265-EDDB-4E20-88A2-A61FD6403E9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mesosphere is the middle layer of the atmosphere.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10. The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mesosphere is the coldest layer.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uppermost atmospheric layer is called the thermosphere.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atoms in the thermosphere absorb solar radiation making it the hottest layer.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11. Electrically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charged particles are called ions. 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/>
          </a:p>
        </p:txBody>
      </p:sp>
      <p:sp>
        <p:nvSpPr>
          <p:cNvPr id="108547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 autoUpdateAnimBg="0"/>
      <p:bldP spid="1085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9BA8B-A8CB-4B28-8E8E-9DFF7E50DD5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In a part of the thermosphere, there are many ions forming a layer called the ionosphere.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12. In </a:t>
            </a:r>
            <a:r>
              <a:rPr lang="en-US" altLang="en-US" sz="3600" dirty="0">
                <a:solidFill>
                  <a:schemeClr val="tx2">
                    <a:lumMod val="75000"/>
                  </a:schemeClr>
                </a:solidFill>
              </a:rPr>
              <a:t>the polar region these ions radiate energy as shimmering lights called auroras.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The ions in the ionosphere reflect AM radio waves.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r>
              <a:rPr lang="en-US" altLang="en-US" sz="3600" dirty="0"/>
              <a:t>This causes the AM radio signals to bounce back to earth, allowing you to listen to a radio station very far away.</a:t>
            </a:r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/>
          </a:p>
          <a:p>
            <a:pPr>
              <a:buClr>
                <a:schemeClr val="folHlink"/>
              </a:buClr>
              <a:buFont typeface="Wingdings" panose="05000000000000000000" pitchFamily="2" charset="2"/>
              <a:buChar char="Ø"/>
            </a:pPr>
            <a:endParaRPr lang="en-US" altLang="en-US" sz="3600" dirty="0"/>
          </a:p>
        </p:txBody>
      </p:sp>
      <p:sp>
        <p:nvSpPr>
          <p:cNvPr id="109571" name="AutoShape 3"/>
          <p:cNvSpPr>
            <a:spLocks noChangeArrowheads="1"/>
          </p:cNvSpPr>
          <p:nvPr/>
        </p:nvSpPr>
        <p:spPr bwMode="auto">
          <a:xfrm>
            <a:off x="7772400" y="57912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C8042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95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95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95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 build="p" autoUpdateAnimBg="0"/>
      <p:bldP spid="109571" grpId="0" animBg="1"/>
    </p:bldLst>
  </p:timing>
</p:sld>
</file>

<file path=ppt/theme/theme1.xml><?xml version="1.0" encoding="utf-8"?>
<a:theme xmlns:a="http://schemas.openxmlformats.org/drawingml/2006/main" name="Topo">
  <a:themeElements>
    <a:clrScheme name="Topo 1">
      <a:dk1>
        <a:srgbClr val="000000"/>
      </a:dk1>
      <a:lt1>
        <a:srgbClr val="EAEAEA"/>
      </a:lt1>
      <a:dk2>
        <a:srgbClr val="3A585A"/>
      </a:dk2>
      <a:lt2>
        <a:srgbClr val="FFFFCC"/>
      </a:lt2>
      <a:accent1>
        <a:srgbClr val="499EAF"/>
      </a:accent1>
      <a:accent2>
        <a:srgbClr val="376D6C"/>
      </a:accent2>
      <a:accent3>
        <a:srgbClr val="AEB4B5"/>
      </a:accent3>
      <a:accent4>
        <a:srgbClr val="C8C8C8"/>
      </a:accent4>
      <a:accent5>
        <a:srgbClr val="B1CCD4"/>
      </a:accent5>
      <a:accent6>
        <a:srgbClr val="316261"/>
      </a:accent6>
      <a:hlink>
        <a:srgbClr val="CCFFCC"/>
      </a:hlink>
      <a:folHlink>
        <a:srgbClr val="CC9900"/>
      </a:folHlink>
    </a:clrScheme>
    <a:fontScheme name="Top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opo 1">
        <a:dk1>
          <a:srgbClr val="000000"/>
        </a:dk1>
        <a:lt1>
          <a:srgbClr val="EAEAEA"/>
        </a:lt1>
        <a:dk2>
          <a:srgbClr val="3A585A"/>
        </a:dk2>
        <a:lt2>
          <a:srgbClr val="FFFFCC"/>
        </a:lt2>
        <a:accent1>
          <a:srgbClr val="499EAF"/>
        </a:accent1>
        <a:accent2>
          <a:srgbClr val="376D6C"/>
        </a:accent2>
        <a:accent3>
          <a:srgbClr val="AEB4B5"/>
        </a:accent3>
        <a:accent4>
          <a:srgbClr val="C8C8C8"/>
        </a:accent4>
        <a:accent5>
          <a:srgbClr val="B1CCD4"/>
        </a:accent5>
        <a:accent6>
          <a:srgbClr val="316261"/>
        </a:accent6>
        <a:hlink>
          <a:srgbClr val="CC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po 2">
        <a:dk1>
          <a:srgbClr val="00172E"/>
        </a:dk1>
        <a:lt1>
          <a:srgbClr val="FFFFFF"/>
        </a:lt1>
        <a:dk2>
          <a:srgbClr val="003366"/>
        </a:dk2>
        <a:lt2>
          <a:srgbClr val="B2B2B2"/>
        </a:lt2>
        <a:accent1>
          <a:srgbClr val="91C6D1"/>
        </a:accent1>
        <a:accent2>
          <a:srgbClr val="D6E9EE"/>
        </a:accent2>
        <a:accent3>
          <a:srgbClr val="FFFFFF"/>
        </a:accent3>
        <a:accent4>
          <a:srgbClr val="001226"/>
        </a:accent4>
        <a:accent5>
          <a:srgbClr val="C7DFE5"/>
        </a:accent5>
        <a:accent6>
          <a:srgbClr val="C2D3D8"/>
        </a:accent6>
        <a:hlink>
          <a:srgbClr val="666699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o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po 4">
        <a:dk1>
          <a:srgbClr val="333333"/>
        </a:dk1>
        <a:lt1>
          <a:srgbClr val="C0D7D8"/>
        </a:lt1>
        <a:dk2>
          <a:srgbClr val="223C3E"/>
        </a:dk2>
        <a:lt2>
          <a:srgbClr val="809EA2"/>
        </a:lt2>
        <a:accent1>
          <a:srgbClr val="FFFFCC"/>
        </a:accent1>
        <a:accent2>
          <a:srgbClr val="E3ECED"/>
        </a:accent2>
        <a:accent3>
          <a:srgbClr val="DCE8E9"/>
        </a:accent3>
        <a:accent4>
          <a:srgbClr val="2A2A2A"/>
        </a:accent4>
        <a:accent5>
          <a:srgbClr val="FFFFE2"/>
        </a:accent5>
        <a:accent6>
          <a:srgbClr val="CED6D7"/>
        </a:accent6>
        <a:hlink>
          <a:srgbClr val="660066"/>
        </a:hlink>
        <a:folHlink>
          <a:srgbClr val="A98F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Designs\Topo.pot</Template>
  <TotalTime>2819</TotalTime>
  <Words>1754</Words>
  <Application>Microsoft Office PowerPoint</Application>
  <PresentationFormat>On-screen Show (4:3)</PresentationFormat>
  <Paragraphs>204</Paragraphs>
  <Slides>37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Arial Black</vt:lpstr>
      <vt:lpstr>Arial Narrow</vt:lpstr>
      <vt:lpstr>Times New Roman</vt:lpstr>
      <vt:lpstr>Wingdings</vt:lpstr>
      <vt:lpstr>Topo</vt:lpstr>
      <vt:lpstr>PowerPoint Presentation</vt:lpstr>
      <vt:lpstr>2.1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2.2</vt:lpstr>
      <vt:lpstr>PowerPoint Presentation</vt:lpstr>
      <vt:lpstr>PowerPoint Presentation</vt:lpstr>
      <vt:lpstr>PowerPoint Presentation</vt:lpstr>
      <vt:lpstr>PowerPoint Presentation</vt:lpstr>
      <vt:lpstr>2.3</vt:lpstr>
      <vt:lpstr>PowerPoint Presentation</vt:lpstr>
      <vt:lpstr>PowerPoint Presentation</vt:lpstr>
      <vt:lpstr>PowerPoint Presentation</vt:lpstr>
      <vt:lpstr>Global Winds</vt:lpstr>
      <vt:lpstr>PowerPoint Presentation</vt:lpstr>
      <vt:lpstr>PowerPoint Presentation</vt:lpstr>
      <vt:lpstr>Jet Stream</vt:lpstr>
      <vt:lpstr>PowerPoint Presentation</vt:lpstr>
      <vt:lpstr>2.4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2.5</vt:lpstr>
      <vt:lpstr>PowerPoint Presentation</vt:lpstr>
      <vt:lpstr>PowerPoint Presentation</vt:lpstr>
      <vt:lpstr>PowerPoint Presentation</vt:lpstr>
      <vt:lpstr>PowerPoint Presentation</vt:lpstr>
    </vt:vector>
  </TitlesOfParts>
  <Company>Caldwell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h390student</dc:creator>
  <cp:lastModifiedBy>Terry Dugger</cp:lastModifiedBy>
  <cp:revision>61</cp:revision>
  <dcterms:created xsi:type="dcterms:W3CDTF">2006-09-11T17:40:15Z</dcterms:created>
  <dcterms:modified xsi:type="dcterms:W3CDTF">2018-10-08T14:27:20Z</dcterms:modified>
</cp:coreProperties>
</file>