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1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1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56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68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0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8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4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9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5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6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Making the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17-1 Motion Foldable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0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7061886" cy="5971017"/>
          </a:xfrm>
        </p:spPr>
        <p:txBody>
          <a:bodyPr/>
          <a:lstStyle/>
          <a:p>
            <a:r>
              <a:rPr lang="en-US" sz="2800" dirty="0" smtClean="0"/>
              <a:t>With the flaps folded down, on the third pair of boxes write:</a:t>
            </a:r>
          </a:p>
          <a:p>
            <a:pPr lvl="1"/>
            <a:r>
              <a:rPr lang="en-US" sz="2800" dirty="0" smtClean="0"/>
              <a:t>Speed</a:t>
            </a:r>
          </a:p>
          <a:p>
            <a:pPr lvl="1"/>
            <a:r>
              <a:rPr lang="en-US" sz="2800" dirty="0" smtClean="0"/>
              <a:t>Acceleration and Deceleration</a:t>
            </a:r>
          </a:p>
          <a:p>
            <a:pPr lvl="2"/>
            <a:r>
              <a:rPr lang="en-US" sz="2800" dirty="0" smtClean="0"/>
              <a:t>(Positive and Negative)</a:t>
            </a:r>
          </a:p>
          <a:p>
            <a:pPr lvl="1"/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1537" y="2899719"/>
            <a:ext cx="6261951" cy="3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181600" cy="5971017"/>
          </a:xfrm>
        </p:spPr>
        <p:txBody>
          <a:bodyPr/>
          <a:lstStyle/>
          <a:p>
            <a:r>
              <a:rPr lang="en-US" sz="2800" dirty="0" smtClean="0"/>
              <a:t>With the flaps folded down, on the </a:t>
            </a:r>
            <a:r>
              <a:rPr lang="en-US" sz="2800" dirty="0" smtClean="0"/>
              <a:t>fourth</a:t>
            </a:r>
            <a:r>
              <a:rPr lang="en-US" sz="2800" dirty="0" smtClean="0"/>
              <a:t> </a:t>
            </a:r>
            <a:r>
              <a:rPr lang="en-US" sz="2800" dirty="0" smtClean="0"/>
              <a:t>pair of boxes write:</a:t>
            </a:r>
          </a:p>
          <a:p>
            <a:pPr lvl="1"/>
            <a:r>
              <a:rPr lang="en-US" sz="2800" dirty="0" smtClean="0"/>
              <a:t>Average Speed</a:t>
            </a:r>
          </a:p>
          <a:p>
            <a:pPr lvl="1"/>
            <a:r>
              <a:rPr lang="en-US" sz="2800" dirty="0" smtClean="0"/>
              <a:t>Centripetal Acceleration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94" y="2841411"/>
            <a:ext cx="5921252" cy="33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1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546124" cy="5971017"/>
          </a:xfrm>
        </p:spPr>
        <p:txBody>
          <a:bodyPr/>
          <a:lstStyle/>
          <a:p>
            <a:r>
              <a:rPr lang="en-US" sz="2800" dirty="0" smtClean="0"/>
              <a:t>With the flaps folded down, on the </a:t>
            </a:r>
            <a:r>
              <a:rPr lang="en-US" sz="2800" dirty="0" smtClean="0"/>
              <a:t>last </a:t>
            </a:r>
            <a:r>
              <a:rPr lang="en-US" sz="2800" dirty="0" smtClean="0"/>
              <a:t>pair of boxes write:</a:t>
            </a:r>
          </a:p>
          <a:p>
            <a:pPr lvl="1"/>
            <a:r>
              <a:rPr lang="en-US" sz="2800" dirty="0" smtClean="0"/>
              <a:t>Formula for Average Speed</a:t>
            </a:r>
          </a:p>
          <a:p>
            <a:pPr lvl="1"/>
            <a:r>
              <a:rPr lang="en-US" sz="2800" dirty="0" smtClean="0"/>
              <a:t>Formula for Average Acceleration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93" y="3191454"/>
            <a:ext cx="5897777" cy="32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1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6163962" cy="5971017"/>
          </a:xfrm>
        </p:spPr>
        <p:txBody>
          <a:bodyPr/>
          <a:lstStyle/>
          <a:p>
            <a:r>
              <a:rPr lang="en-US" sz="3600" dirty="0" smtClean="0"/>
              <a:t>With the flaps open, on the top left pair of boxes write: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45" y="2266951"/>
            <a:ext cx="5813664" cy="31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8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7243119" cy="5971017"/>
          </a:xfrm>
        </p:spPr>
        <p:txBody>
          <a:bodyPr/>
          <a:lstStyle/>
          <a:p>
            <a:r>
              <a:rPr lang="en-US" sz="3600" dirty="0" smtClean="0"/>
              <a:t>With the flaps open, on the second from the top left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91" y="2133600"/>
            <a:ext cx="5891012" cy="33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9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7062273" cy="5971017"/>
          </a:xfrm>
        </p:spPr>
        <p:txBody>
          <a:bodyPr/>
          <a:lstStyle/>
          <a:p>
            <a:r>
              <a:rPr lang="en-US" sz="3600" dirty="0" smtClean="0"/>
              <a:t>With the flaps open, on the third from the top left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96" y="2410083"/>
            <a:ext cx="5316480" cy="29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73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7811530" cy="5971017"/>
          </a:xfrm>
        </p:spPr>
        <p:txBody>
          <a:bodyPr/>
          <a:lstStyle/>
          <a:p>
            <a:r>
              <a:rPr lang="en-US" sz="3600" dirty="0" smtClean="0"/>
              <a:t>With the flaps open, on the fourth from the top left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37" y="2158185"/>
            <a:ext cx="64960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7168978" cy="5971017"/>
          </a:xfrm>
        </p:spPr>
        <p:txBody>
          <a:bodyPr/>
          <a:lstStyle/>
          <a:p>
            <a:r>
              <a:rPr lang="en-US" sz="3600" dirty="0" smtClean="0"/>
              <a:t>With the flaps open, on the bottom left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98" y="1806661"/>
            <a:ext cx="65055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9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6715897" cy="5971017"/>
          </a:xfrm>
        </p:spPr>
        <p:txBody>
          <a:bodyPr/>
          <a:lstStyle/>
          <a:p>
            <a:r>
              <a:rPr lang="en-US" sz="3600" dirty="0" smtClean="0"/>
              <a:t>With the flaps open, on the top right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97" y="2110301"/>
            <a:ext cx="6477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7276070" cy="5971017"/>
          </a:xfrm>
        </p:spPr>
        <p:txBody>
          <a:bodyPr/>
          <a:lstStyle/>
          <a:p>
            <a:r>
              <a:rPr lang="en-US" sz="3600" dirty="0" smtClean="0"/>
              <a:t>With the flaps open, on the second from the top right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75" y="2209542"/>
            <a:ext cx="64293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4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181600" cy="59710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Fold the paper in half</a:t>
            </a:r>
          </a:p>
          <a:p>
            <a:r>
              <a:rPr lang="en-US" sz="3600" dirty="0" smtClean="0"/>
              <a:t>Draw a line down the middle in the fold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1775" y="638969"/>
            <a:ext cx="43624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4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6163962" cy="5971017"/>
          </a:xfrm>
        </p:spPr>
        <p:txBody>
          <a:bodyPr/>
          <a:lstStyle/>
          <a:p>
            <a:r>
              <a:rPr lang="en-US" sz="3600" dirty="0" smtClean="0"/>
              <a:t>With the flaps open, on the third from the top right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67" y="2305308"/>
            <a:ext cx="6267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94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6163962" cy="5971017"/>
          </a:xfrm>
        </p:spPr>
        <p:txBody>
          <a:bodyPr/>
          <a:lstStyle/>
          <a:p>
            <a:r>
              <a:rPr lang="en-US" sz="3600" dirty="0" smtClean="0"/>
              <a:t>With the flaps open, on the fourth from the top right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52" y="2434023"/>
            <a:ext cx="61531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6163962" cy="5971017"/>
          </a:xfrm>
        </p:spPr>
        <p:txBody>
          <a:bodyPr/>
          <a:lstStyle/>
          <a:p>
            <a:r>
              <a:rPr lang="en-US" sz="3600" dirty="0" smtClean="0"/>
              <a:t>With the flaps open, on the bottom right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84" y="2286259"/>
            <a:ext cx="64579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3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6732373" cy="5971017"/>
          </a:xfrm>
        </p:spPr>
        <p:txBody>
          <a:bodyPr/>
          <a:lstStyle/>
          <a:p>
            <a:r>
              <a:rPr lang="en-US" sz="3600" dirty="0" smtClean="0"/>
              <a:t>Cut the flaps apart by cutting on the lines.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02" y="1544338"/>
            <a:ext cx="60293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5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181600" cy="5971017"/>
          </a:xfrm>
        </p:spPr>
        <p:txBody>
          <a:bodyPr/>
          <a:lstStyle/>
          <a:p>
            <a:r>
              <a:rPr lang="en-US" sz="3600" dirty="0" smtClean="0"/>
              <a:t>Fold the left side to the middle and make a crease.</a:t>
            </a:r>
          </a:p>
          <a:p>
            <a:r>
              <a:rPr lang="en-US" sz="3600" dirty="0" smtClean="0"/>
              <a:t>Fold the right side to the middle and make a crease.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0733" y="206375"/>
            <a:ext cx="3604534" cy="59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181600" cy="59710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Draw a line down the crease of each side.</a:t>
            </a: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5070" y="206375"/>
            <a:ext cx="3955859" cy="59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5422557" cy="59710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 are to line the zero cm line on the ruler to the edge of the paper.</a:t>
            </a:r>
          </a:p>
          <a:p>
            <a:r>
              <a:rPr lang="en-US" sz="3600" dirty="0" smtClean="0"/>
              <a:t>Make a mark every 6 cm.</a:t>
            </a:r>
          </a:p>
          <a:p>
            <a:r>
              <a:rPr lang="en-US" sz="3600" dirty="0" smtClean="0"/>
              <a:t>Make a mark at 6, 12, 18, and 24.</a:t>
            </a:r>
          </a:p>
          <a:p>
            <a:r>
              <a:rPr lang="en-US" sz="3600" dirty="0" smtClean="0"/>
              <a:t>Move the ruler to the other end and repeat.</a:t>
            </a: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5587" y="1458097"/>
            <a:ext cx="5059407" cy="26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5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5628503" cy="5971017"/>
          </a:xfrm>
        </p:spPr>
        <p:txBody>
          <a:bodyPr/>
          <a:lstStyle/>
          <a:p>
            <a:r>
              <a:rPr lang="en-US" sz="2800" dirty="0" smtClean="0"/>
              <a:t>Line up the 6 cm mark and draw a line.</a:t>
            </a:r>
          </a:p>
          <a:p>
            <a:r>
              <a:rPr lang="en-US" sz="2800" dirty="0" smtClean="0"/>
              <a:t>Line up the 12 cm mark and draw a line.</a:t>
            </a:r>
          </a:p>
          <a:p>
            <a:r>
              <a:rPr lang="en-US" sz="2800" dirty="0" smtClean="0"/>
              <a:t>Line up the 18 cm mark and draw a line.</a:t>
            </a:r>
          </a:p>
          <a:p>
            <a:r>
              <a:rPr lang="en-US" sz="2800" dirty="0" smtClean="0"/>
              <a:t>Line up the 24 cm mark and draw a line.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5949" y="206375"/>
            <a:ext cx="4054102" cy="5970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2" y="4142005"/>
            <a:ext cx="4106305" cy="26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5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447270" cy="59710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Turn the paper landscape.</a:t>
            </a:r>
          </a:p>
          <a:p>
            <a:r>
              <a:rPr lang="en-US" sz="3200" dirty="0" smtClean="0"/>
              <a:t>Fold the bottom flap up.</a:t>
            </a:r>
          </a:p>
          <a:p>
            <a:r>
              <a:rPr lang="en-US" sz="3200" dirty="0" smtClean="0"/>
              <a:t>Continue the line.</a:t>
            </a:r>
          </a:p>
          <a:p>
            <a:r>
              <a:rPr lang="en-US" sz="3200" dirty="0" smtClean="0"/>
              <a:t>Repeat 3 more times.</a:t>
            </a:r>
          </a:p>
          <a:p>
            <a:r>
              <a:rPr lang="en-US" sz="3200" dirty="0" smtClean="0"/>
              <a:t>Turn the paper around.</a:t>
            </a:r>
          </a:p>
          <a:p>
            <a:r>
              <a:rPr lang="en-US" sz="3200" dirty="0" smtClean="0"/>
              <a:t>Fold the other flap up.</a:t>
            </a:r>
          </a:p>
          <a:p>
            <a:r>
              <a:rPr lang="en-US" sz="3200" dirty="0" smtClean="0"/>
              <a:t>Continue the line.</a:t>
            </a:r>
          </a:p>
          <a:p>
            <a:r>
              <a:rPr lang="en-US" sz="3200" dirty="0" smtClean="0"/>
              <a:t>Repeats 3 more times.</a:t>
            </a:r>
            <a:endParaRPr lang="en-U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6062" y="1300956"/>
            <a:ext cx="4333875" cy="449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1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7432589" cy="59710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Fold the flaps down and on the outside draw a line and write the heading.</a:t>
            </a:r>
          </a:p>
          <a:p>
            <a:r>
              <a:rPr lang="en-US" sz="2400" dirty="0" smtClean="0"/>
              <a:t>In the rest of the top box, write the two titles:  </a:t>
            </a:r>
          </a:p>
          <a:p>
            <a:pPr lvl="1"/>
            <a:r>
              <a:rPr lang="en-US" sz="2400" dirty="0" smtClean="0"/>
              <a:t>Reference Point</a:t>
            </a:r>
          </a:p>
          <a:p>
            <a:pPr lvl="1"/>
            <a:r>
              <a:rPr lang="en-US" sz="2400" dirty="0" smtClean="0"/>
              <a:t>Velocity</a:t>
            </a:r>
            <a:endParaRPr lang="en-US" sz="2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03391" y="2863142"/>
            <a:ext cx="5810588" cy="34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6336957" cy="5971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the flaps folded down, on the second pair of boxes write:</a:t>
            </a:r>
          </a:p>
          <a:p>
            <a:pPr lvl="1"/>
            <a:r>
              <a:rPr lang="en-US" sz="2800" dirty="0" smtClean="0"/>
              <a:t>Motion</a:t>
            </a:r>
          </a:p>
          <a:p>
            <a:pPr lvl="1"/>
            <a:r>
              <a:rPr lang="en-US" sz="2800" dirty="0" smtClean="0"/>
              <a:t>Resultant Velocity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54" y="2417334"/>
            <a:ext cx="6536013" cy="35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065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462</Words>
  <Application>Microsoft Office PowerPoint</Application>
  <PresentationFormat>Widescreen</PresentationFormat>
  <Paragraphs>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Making the  17-1 Motion Foldable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Caldwell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 17-1 Motion Foldable</dc:title>
  <dc:creator>Terry Dugger</dc:creator>
  <cp:lastModifiedBy>Terry Dugger</cp:lastModifiedBy>
  <cp:revision>10</cp:revision>
  <dcterms:created xsi:type="dcterms:W3CDTF">2016-04-28T12:36:58Z</dcterms:created>
  <dcterms:modified xsi:type="dcterms:W3CDTF">2016-05-02T14:17:27Z</dcterms:modified>
</cp:coreProperties>
</file>