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29240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874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379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959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957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2850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046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Newton’s First Law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Newton’s Second Law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Newton’s Third Law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END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On-screen Show (16:9)</PresentationFormat>
  <Paragraphs>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Georgia</vt:lpstr>
      <vt:lpstr>paper-plane</vt:lpstr>
      <vt:lpstr>PowerPoint Presentation</vt:lpstr>
      <vt:lpstr>Facts</vt:lpstr>
      <vt:lpstr>Newton’s First Law</vt:lpstr>
      <vt:lpstr>Newton’s Second Law</vt:lpstr>
      <vt:lpstr>Newton’s Third Law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Dugger</dc:creator>
  <cp:lastModifiedBy>Terry Dugger</cp:lastModifiedBy>
  <cp:revision>1</cp:revision>
  <dcterms:modified xsi:type="dcterms:W3CDTF">2016-05-13T13:19:48Z</dcterms:modified>
</cp:coreProperties>
</file>